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8"/>
  </p:notesMasterIdLst>
  <p:sldIdLst>
    <p:sldId id="257" r:id="rId2"/>
    <p:sldId id="259" r:id="rId3"/>
    <p:sldId id="258" r:id="rId4"/>
    <p:sldId id="260" r:id="rId5"/>
    <p:sldId id="262" r:id="rId6"/>
    <p:sldId id="263" r:id="rId7"/>
    <p:sldId id="264" r:id="rId8"/>
    <p:sldId id="265" r:id="rId9"/>
    <p:sldId id="266" r:id="rId10"/>
    <p:sldId id="268" r:id="rId11"/>
    <p:sldId id="269" r:id="rId12"/>
    <p:sldId id="270" r:id="rId13"/>
    <p:sldId id="271" r:id="rId14"/>
    <p:sldId id="273" r:id="rId15"/>
    <p:sldId id="274" r:id="rId16"/>
    <p:sldId id="275" r:id="rId17"/>
    <p:sldId id="276" r:id="rId18"/>
    <p:sldId id="277" r:id="rId19"/>
    <p:sldId id="278" r:id="rId20"/>
    <p:sldId id="280" r:id="rId21"/>
    <p:sldId id="281" r:id="rId22"/>
    <p:sldId id="282" r:id="rId23"/>
    <p:sldId id="283" r:id="rId24"/>
    <p:sldId id="284" r:id="rId25"/>
    <p:sldId id="285" r:id="rId26"/>
    <p:sldId id="272"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DFAD5"/>
    <a:srgbClr val="FFCF96"/>
    <a:srgbClr val="F6FDC3"/>
    <a:srgbClr val="FF8080"/>
    <a:srgbClr val="B2C8BA"/>
    <a:srgbClr val="EBF3E8"/>
    <a:srgbClr val="D2E3C8"/>
    <a:srgbClr val="86A78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63" d="100"/>
          <a:sy n="63" d="100"/>
        </p:scale>
        <p:origin x="804" y="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9F1A4B6-8AF6-4CF5-8305-53C3D180ACC3}" type="doc">
      <dgm:prSet loTypeId="urn:microsoft.com/office/officeart/2008/layout/LinedList" loCatId="list" qsTypeId="urn:microsoft.com/office/officeart/2005/8/quickstyle/simple5" qsCatId="simple" csTypeId="urn:microsoft.com/office/officeart/2005/8/colors/accent0_3" csCatId="mainScheme" phldr="1"/>
      <dgm:spPr/>
      <dgm:t>
        <a:bodyPr/>
        <a:lstStyle/>
        <a:p>
          <a:endParaRPr lang="en-US"/>
        </a:p>
      </dgm:t>
    </dgm:pt>
    <dgm:pt modelId="{BF5B0EFE-57BD-427E-AA10-CAFE1F42583A}">
      <dgm:prSet custT="1"/>
      <dgm:spPr/>
      <dgm:t>
        <a:bodyPr/>
        <a:lstStyle/>
        <a:p>
          <a:r>
            <a:rPr lang="en-US" sz="2100" b="0" i="0" dirty="0" err="1">
              <a:latin typeface="Times New Roman" panose="02020603050405020304" pitchFamily="18" charset="0"/>
              <a:cs typeface="Times New Roman" panose="02020603050405020304" pitchFamily="18" charset="0"/>
            </a:rPr>
            <a:t>Một</a:t>
          </a:r>
          <a:r>
            <a:rPr lang="en-US" sz="2100" b="0" i="0" dirty="0">
              <a:latin typeface="Times New Roman" panose="02020603050405020304" pitchFamily="18" charset="0"/>
              <a:cs typeface="Times New Roman" panose="02020603050405020304" pitchFamily="18" charset="0"/>
            </a:rPr>
            <a:t> </a:t>
          </a:r>
          <a:r>
            <a:rPr lang="en-US" sz="2100" b="0" i="0" dirty="0" err="1">
              <a:latin typeface="Times New Roman" panose="02020603050405020304" pitchFamily="18" charset="0"/>
              <a:cs typeface="Times New Roman" panose="02020603050405020304" pitchFamily="18" charset="0"/>
            </a:rPr>
            <a:t>số</a:t>
          </a:r>
          <a:r>
            <a:rPr lang="en-US" sz="2100" b="0" i="0" dirty="0">
              <a:latin typeface="Times New Roman" panose="02020603050405020304" pitchFamily="18" charset="0"/>
              <a:cs typeface="Times New Roman" panose="02020603050405020304" pitchFamily="18" charset="0"/>
            </a:rPr>
            <a:t> </a:t>
          </a:r>
          <a:r>
            <a:rPr lang="en-US" sz="2100" b="0" i="0" dirty="0" err="1">
              <a:latin typeface="Times New Roman" panose="02020603050405020304" pitchFamily="18" charset="0"/>
              <a:cs typeface="Times New Roman" panose="02020603050405020304" pitchFamily="18" charset="0"/>
            </a:rPr>
            <a:t>thay</a:t>
          </a:r>
          <a:r>
            <a:rPr lang="en-US" sz="2100" b="0" i="0" dirty="0">
              <a:latin typeface="Times New Roman" panose="02020603050405020304" pitchFamily="18" charset="0"/>
              <a:cs typeface="Times New Roman" panose="02020603050405020304" pitchFamily="18" charset="0"/>
            </a:rPr>
            <a:t> </a:t>
          </a:r>
          <a:r>
            <a:rPr lang="en-US" sz="2100" b="0" i="0" dirty="0" err="1">
              <a:latin typeface="Times New Roman" panose="02020603050405020304" pitchFamily="18" charset="0"/>
              <a:cs typeface="Times New Roman" panose="02020603050405020304" pitchFamily="18" charset="0"/>
            </a:rPr>
            <a:t>đổi</a:t>
          </a:r>
          <a:r>
            <a:rPr lang="en-US" sz="2100" b="0" i="0" dirty="0">
              <a:latin typeface="Times New Roman" panose="02020603050405020304" pitchFamily="18" charset="0"/>
              <a:cs typeface="Times New Roman" panose="02020603050405020304" pitchFamily="18" charset="0"/>
            </a:rPr>
            <a:t> </a:t>
          </a:r>
          <a:r>
            <a:rPr lang="en-US" sz="2100" b="0" i="0" dirty="0" err="1">
              <a:latin typeface="Times New Roman" panose="02020603050405020304" pitchFamily="18" charset="0"/>
              <a:cs typeface="Times New Roman" panose="02020603050405020304" pitchFamily="18" charset="0"/>
            </a:rPr>
            <a:t>về</a:t>
          </a:r>
          <a:r>
            <a:rPr lang="en-US" sz="2100" b="0" i="0" dirty="0">
              <a:latin typeface="Times New Roman" panose="02020603050405020304" pitchFamily="18" charset="0"/>
              <a:cs typeface="Times New Roman" panose="02020603050405020304" pitchFamily="18" charset="0"/>
            </a:rPr>
            <a:t> </a:t>
          </a:r>
          <a:r>
            <a:rPr lang="en-US" sz="2100" b="0" i="0" dirty="0" err="1">
              <a:latin typeface="Times New Roman" panose="02020603050405020304" pitchFamily="18" charset="0"/>
              <a:cs typeface="Times New Roman" panose="02020603050405020304" pitchFamily="18" charset="0"/>
            </a:rPr>
            <a:t>mặt</a:t>
          </a:r>
          <a:r>
            <a:rPr lang="en-US" sz="2100" b="0" i="0" dirty="0">
              <a:latin typeface="Times New Roman" panose="02020603050405020304" pitchFamily="18" charset="0"/>
              <a:cs typeface="Times New Roman" panose="02020603050405020304" pitchFamily="18" charset="0"/>
            </a:rPr>
            <a:t> </a:t>
          </a:r>
          <a:r>
            <a:rPr lang="en-US" sz="2100" b="0" i="0" dirty="0" err="1">
              <a:latin typeface="Times New Roman" panose="02020603050405020304" pitchFamily="18" charset="0"/>
              <a:cs typeface="Times New Roman" panose="02020603050405020304" pitchFamily="18" charset="0"/>
            </a:rPr>
            <a:t>xã</a:t>
          </a:r>
          <a:r>
            <a:rPr lang="en-US" sz="2100" b="0" i="0" dirty="0">
              <a:latin typeface="Times New Roman" panose="02020603050405020304" pitchFamily="18" charset="0"/>
              <a:cs typeface="Times New Roman" panose="02020603050405020304" pitchFamily="18" charset="0"/>
            </a:rPr>
            <a:t> </a:t>
          </a:r>
          <a:r>
            <a:rPr lang="en-US" sz="2100" b="0" i="0" dirty="0" err="1">
              <a:latin typeface="Times New Roman" panose="02020603050405020304" pitchFamily="18" charset="0"/>
              <a:cs typeface="Times New Roman" panose="02020603050405020304" pitchFamily="18" charset="0"/>
            </a:rPr>
            <a:t>hội</a:t>
          </a:r>
          <a:r>
            <a:rPr lang="en-US" sz="2100" b="0" i="0" dirty="0">
              <a:latin typeface="Times New Roman" panose="02020603050405020304" pitchFamily="18" charset="0"/>
              <a:cs typeface="Times New Roman" panose="02020603050405020304" pitchFamily="18" charset="0"/>
            </a:rPr>
            <a:t> </a:t>
          </a:r>
          <a:r>
            <a:rPr lang="en-US" sz="2100" b="0" i="0" dirty="0" err="1">
              <a:latin typeface="Times New Roman" panose="02020603050405020304" pitchFamily="18" charset="0"/>
              <a:cs typeface="Times New Roman" panose="02020603050405020304" pitchFamily="18" charset="0"/>
            </a:rPr>
            <a:t>cùng</a:t>
          </a:r>
          <a:r>
            <a:rPr lang="en-US" sz="2100" b="0" i="0" dirty="0">
              <a:latin typeface="Times New Roman" panose="02020603050405020304" pitchFamily="18" charset="0"/>
              <a:cs typeface="Times New Roman" panose="02020603050405020304" pitchFamily="18" charset="0"/>
            </a:rPr>
            <a:t> </a:t>
          </a:r>
          <a:r>
            <a:rPr lang="en-US" sz="2100" b="0" i="0" dirty="0" err="1">
              <a:latin typeface="Times New Roman" panose="02020603050405020304" pitchFamily="18" charset="0"/>
              <a:cs typeface="Times New Roman" panose="02020603050405020304" pitchFamily="18" charset="0"/>
            </a:rPr>
            <a:t>với</a:t>
          </a:r>
          <a:r>
            <a:rPr lang="en-US" sz="2100" b="0" i="0" dirty="0">
              <a:latin typeface="Times New Roman" panose="02020603050405020304" pitchFamily="18" charset="0"/>
              <a:cs typeface="Times New Roman" panose="02020603050405020304" pitchFamily="18" charset="0"/>
            </a:rPr>
            <a:t> </a:t>
          </a:r>
          <a:r>
            <a:rPr lang="en-US" sz="2100" b="0" i="0" dirty="0" err="1">
              <a:latin typeface="Times New Roman" panose="02020603050405020304" pitchFamily="18" charset="0"/>
              <a:cs typeface="Times New Roman" panose="02020603050405020304" pitchFamily="18" charset="0"/>
            </a:rPr>
            <a:t>quá</a:t>
          </a:r>
          <a:r>
            <a:rPr lang="en-US" sz="2100" b="0" i="0" dirty="0">
              <a:latin typeface="Times New Roman" panose="02020603050405020304" pitchFamily="18" charset="0"/>
              <a:cs typeface="Times New Roman" panose="02020603050405020304" pitchFamily="18" charset="0"/>
            </a:rPr>
            <a:t> </a:t>
          </a:r>
          <a:r>
            <a:rPr lang="en-US" sz="2100" b="0" i="0" dirty="0" err="1">
              <a:latin typeface="Times New Roman" panose="02020603050405020304" pitchFamily="18" charset="0"/>
              <a:cs typeface="Times New Roman" panose="02020603050405020304" pitchFamily="18" charset="0"/>
            </a:rPr>
            <a:t>trình</a:t>
          </a:r>
          <a:r>
            <a:rPr lang="en-US" sz="2100" b="0" i="0" dirty="0">
              <a:latin typeface="Times New Roman" panose="02020603050405020304" pitchFamily="18" charset="0"/>
              <a:cs typeface="Times New Roman" panose="02020603050405020304" pitchFamily="18" charset="0"/>
            </a:rPr>
            <a:t> </a:t>
          </a:r>
          <a:r>
            <a:rPr lang="en-US" sz="2100" b="0" i="0" dirty="0" err="1">
              <a:latin typeface="Times New Roman" panose="02020603050405020304" pitchFamily="18" charset="0"/>
              <a:cs typeface="Times New Roman" panose="02020603050405020304" pitchFamily="18" charset="0"/>
            </a:rPr>
            <a:t>hiện</a:t>
          </a:r>
          <a:r>
            <a:rPr lang="en-US" sz="2100" b="0" i="0" dirty="0">
              <a:latin typeface="Times New Roman" panose="02020603050405020304" pitchFamily="18" charset="0"/>
              <a:cs typeface="Times New Roman" panose="02020603050405020304" pitchFamily="18" charset="0"/>
            </a:rPr>
            <a:t> </a:t>
          </a:r>
          <a:r>
            <a:rPr lang="en-US" sz="2100" b="0" i="0" dirty="0" err="1">
              <a:latin typeface="Times New Roman" panose="02020603050405020304" pitchFamily="18" charset="0"/>
              <a:cs typeface="Times New Roman" panose="02020603050405020304" pitchFamily="18" charset="0"/>
            </a:rPr>
            <a:t>đại</a:t>
          </a:r>
          <a:r>
            <a:rPr lang="en-US" sz="2100" b="0" i="0" dirty="0">
              <a:latin typeface="Times New Roman" panose="02020603050405020304" pitchFamily="18" charset="0"/>
              <a:cs typeface="Times New Roman" panose="02020603050405020304" pitchFamily="18" charset="0"/>
            </a:rPr>
            <a:t> </a:t>
          </a:r>
          <a:r>
            <a:rPr lang="en-US" sz="2100" b="0" i="0" dirty="0" err="1">
              <a:latin typeface="Times New Roman" panose="02020603050405020304" pitchFamily="18" charset="0"/>
              <a:cs typeface="Times New Roman" panose="02020603050405020304" pitchFamily="18" charset="0"/>
            </a:rPr>
            <a:t>hóa</a:t>
          </a:r>
          <a:r>
            <a:rPr lang="en-US" sz="2100" b="0" i="0" dirty="0">
              <a:latin typeface="Times New Roman" panose="02020603050405020304" pitchFamily="18" charset="0"/>
              <a:cs typeface="Times New Roman" panose="02020603050405020304" pitchFamily="18" charset="0"/>
            </a:rPr>
            <a:t> </a:t>
          </a:r>
          <a:r>
            <a:rPr lang="en-US" sz="2100" b="0" i="0" dirty="0" err="1">
              <a:latin typeface="Times New Roman" panose="02020603050405020304" pitchFamily="18" charset="0"/>
              <a:cs typeface="Times New Roman" panose="02020603050405020304" pitchFamily="18" charset="0"/>
            </a:rPr>
            <a:t>có</a:t>
          </a:r>
          <a:r>
            <a:rPr lang="en-US" sz="2100" b="0" i="0" dirty="0">
              <a:latin typeface="Times New Roman" panose="02020603050405020304" pitchFamily="18" charset="0"/>
              <a:cs typeface="Times New Roman" panose="02020603050405020304" pitchFamily="18" charset="0"/>
            </a:rPr>
            <a:t> </a:t>
          </a:r>
          <a:r>
            <a:rPr lang="en-US" sz="2100" b="0" i="0" dirty="0" err="1">
              <a:latin typeface="Times New Roman" panose="02020603050405020304" pitchFamily="18" charset="0"/>
              <a:cs typeface="Times New Roman" panose="02020603050405020304" pitchFamily="18" charset="0"/>
            </a:rPr>
            <a:t>thể</a:t>
          </a:r>
          <a:r>
            <a:rPr lang="en-US" sz="2100" b="0" i="0" dirty="0">
              <a:latin typeface="Times New Roman" panose="02020603050405020304" pitchFamily="18" charset="0"/>
              <a:cs typeface="Times New Roman" panose="02020603050405020304" pitchFamily="18" charset="0"/>
            </a:rPr>
            <a:t> </a:t>
          </a:r>
          <a:r>
            <a:rPr lang="en-US" sz="2100" b="0" i="0" dirty="0" err="1">
              <a:latin typeface="Times New Roman" panose="02020603050405020304" pitchFamily="18" charset="0"/>
              <a:cs typeface="Times New Roman" panose="02020603050405020304" pitchFamily="18" charset="0"/>
            </a:rPr>
            <a:t>tác</a:t>
          </a:r>
          <a:r>
            <a:rPr lang="en-US" sz="2100" b="0" i="0" dirty="0">
              <a:latin typeface="Times New Roman" panose="02020603050405020304" pitchFamily="18" charset="0"/>
              <a:cs typeface="Times New Roman" panose="02020603050405020304" pitchFamily="18" charset="0"/>
            </a:rPr>
            <a:t> </a:t>
          </a:r>
          <a:r>
            <a:rPr lang="en-US" sz="2100" b="0" i="0" dirty="0" err="1">
              <a:latin typeface="Times New Roman" panose="02020603050405020304" pitchFamily="18" charset="0"/>
              <a:cs typeface="Times New Roman" panose="02020603050405020304" pitchFamily="18" charset="0"/>
            </a:rPr>
            <a:t>động</a:t>
          </a:r>
          <a:r>
            <a:rPr lang="en-US" sz="2100" b="0" i="0" dirty="0">
              <a:latin typeface="Times New Roman" panose="02020603050405020304" pitchFamily="18" charset="0"/>
              <a:cs typeface="Times New Roman" panose="02020603050405020304" pitchFamily="18" charset="0"/>
            </a:rPr>
            <a:t> </a:t>
          </a:r>
          <a:r>
            <a:rPr lang="en-US" sz="2100" b="0" i="0" dirty="0" err="1">
              <a:latin typeface="Times New Roman" panose="02020603050405020304" pitchFamily="18" charset="0"/>
              <a:cs typeface="Times New Roman" panose="02020603050405020304" pitchFamily="18" charset="0"/>
            </a:rPr>
            <a:t>đến</a:t>
          </a:r>
          <a:r>
            <a:rPr lang="en-US" sz="2100" b="0" i="0" dirty="0">
              <a:latin typeface="Times New Roman" panose="02020603050405020304" pitchFamily="18" charset="0"/>
              <a:cs typeface="Times New Roman" panose="02020603050405020304" pitchFamily="18" charset="0"/>
            </a:rPr>
            <a:t> </a:t>
          </a:r>
          <a:r>
            <a:rPr lang="en-US" sz="2100" b="0" i="0" dirty="0" err="1">
              <a:latin typeface="Times New Roman" panose="02020603050405020304" pitchFamily="18" charset="0"/>
              <a:cs typeface="Times New Roman" panose="02020603050405020304" pitchFamily="18" charset="0"/>
            </a:rPr>
            <a:t>việc</a:t>
          </a:r>
          <a:r>
            <a:rPr lang="en-US" sz="2100" b="0" i="0" dirty="0">
              <a:latin typeface="Times New Roman" panose="02020603050405020304" pitchFamily="18" charset="0"/>
              <a:cs typeface="Times New Roman" panose="02020603050405020304" pitchFamily="18" charset="0"/>
            </a:rPr>
            <a:t> </a:t>
          </a:r>
          <a:r>
            <a:rPr lang="en-US" sz="2100" b="0" i="0" dirty="0" err="1">
              <a:latin typeface="Times New Roman" panose="02020603050405020304" pitchFamily="18" charset="0"/>
              <a:cs typeface="Times New Roman" panose="02020603050405020304" pitchFamily="18" charset="0"/>
            </a:rPr>
            <a:t>giảm</a:t>
          </a:r>
          <a:r>
            <a:rPr lang="en-US" sz="2100" b="0" i="0" dirty="0">
              <a:latin typeface="Times New Roman" panose="02020603050405020304" pitchFamily="18" charset="0"/>
              <a:cs typeface="Times New Roman" panose="02020603050405020304" pitchFamily="18" charset="0"/>
            </a:rPr>
            <a:t> </a:t>
          </a:r>
          <a:r>
            <a:rPr lang="en-US" sz="2100" b="0" i="0" dirty="0" err="1">
              <a:latin typeface="Times New Roman" panose="02020603050405020304" pitchFamily="18" charset="0"/>
              <a:cs typeface="Times New Roman" panose="02020603050405020304" pitchFamily="18" charset="0"/>
            </a:rPr>
            <a:t>tỷ</a:t>
          </a:r>
          <a:r>
            <a:rPr lang="en-US" sz="2100" b="0" i="0" dirty="0">
              <a:latin typeface="Times New Roman" panose="02020603050405020304" pitchFamily="18" charset="0"/>
              <a:cs typeface="Times New Roman" panose="02020603050405020304" pitchFamily="18" charset="0"/>
            </a:rPr>
            <a:t> </a:t>
          </a:r>
          <a:r>
            <a:rPr lang="en-US" sz="2100" b="0" i="0" dirty="0" err="1">
              <a:latin typeface="Times New Roman" panose="02020603050405020304" pitchFamily="18" charset="0"/>
              <a:cs typeface="Times New Roman" panose="02020603050405020304" pitchFamily="18" charset="0"/>
            </a:rPr>
            <a:t>lệ</a:t>
          </a:r>
          <a:r>
            <a:rPr lang="en-US" sz="2100" b="0" i="0" dirty="0">
              <a:latin typeface="Times New Roman" panose="02020603050405020304" pitchFamily="18" charset="0"/>
              <a:cs typeface="Times New Roman" panose="02020603050405020304" pitchFamily="18" charset="0"/>
            </a:rPr>
            <a:t> </a:t>
          </a:r>
          <a:r>
            <a:rPr lang="en-US" sz="2100" b="0" i="0" dirty="0" err="1">
              <a:latin typeface="Times New Roman" panose="02020603050405020304" pitchFamily="18" charset="0"/>
              <a:cs typeface="Times New Roman" panose="02020603050405020304" pitchFamily="18" charset="0"/>
            </a:rPr>
            <a:t>ly</a:t>
          </a:r>
          <a:r>
            <a:rPr lang="en-US" sz="2100" b="0" i="0" dirty="0">
              <a:latin typeface="Times New Roman" panose="02020603050405020304" pitchFamily="18" charset="0"/>
              <a:cs typeface="Times New Roman" panose="02020603050405020304" pitchFamily="18" charset="0"/>
            </a:rPr>
            <a:t> </a:t>
          </a:r>
          <a:r>
            <a:rPr lang="en-US" sz="2100" b="0" i="0" dirty="0" err="1">
              <a:latin typeface="Times New Roman" panose="02020603050405020304" pitchFamily="18" charset="0"/>
              <a:cs typeface="Times New Roman" panose="02020603050405020304" pitchFamily="18" charset="0"/>
            </a:rPr>
            <a:t>hôn</a:t>
          </a:r>
          <a:r>
            <a:rPr lang="en-US" sz="2100" b="0" i="0" dirty="0">
              <a:latin typeface="Times New Roman" panose="02020603050405020304" pitchFamily="18" charset="0"/>
              <a:cs typeface="Times New Roman" panose="02020603050405020304" pitchFamily="18" charset="0"/>
            </a:rPr>
            <a:t>, bao </a:t>
          </a:r>
          <a:r>
            <a:rPr lang="en-US" sz="2100" b="0" i="0" dirty="0" err="1">
              <a:latin typeface="Times New Roman" panose="02020603050405020304" pitchFamily="18" charset="0"/>
              <a:cs typeface="Times New Roman" panose="02020603050405020304" pitchFamily="18" charset="0"/>
            </a:rPr>
            <a:t>gồm</a:t>
          </a:r>
          <a:r>
            <a:rPr lang="en-US" sz="2100" b="0" i="0" dirty="0">
              <a:latin typeface="Times New Roman" panose="02020603050405020304" pitchFamily="18" charset="0"/>
              <a:cs typeface="Times New Roman" panose="02020603050405020304" pitchFamily="18" charset="0"/>
            </a:rPr>
            <a:t>: </a:t>
          </a:r>
          <a:r>
            <a:rPr lang="en-US" sz="2100" b="0" i="0" dirty="0" err="1">
              <a:latin typeface="Times New Roman" panose="02020603050405020304" pitchFamily="18" charset="0"/>
              <a:cs typeface="Times New Roman" panose="02020603050405020304" pitchFamily="18" charset="0"/>
            </a:rPr>
            <a:t>sự</a:t>
          </a:r>
          <a:r>
            <a:rPr lang="en-US" sz="2100" b="0" i="0" dirty="0">
              <a:latin typeface="Times New Roman" panose="02020603050405020304" pitchFamily="18" charset="0"/>
              <a:cs typeface="Times New Roman" panose="02020603050405020304" pitchFamily="18" charset="0"/>
            </a:rPr>
            <a:t> </a:t>
          </a:r>
          <a:r>
            <a:rPr lang="en-US" sz="2100" b="0" i="0" dirty="0" err="1">
              <a:latin typeface="Times New Roman" panose="02020603050405020304" pitchFamily="18" charset="0"/>
              <a:cs typeface="Times New Roman" panose="02020603050405020304" pitchFamily="18" charset="0"/>
            </a:rPr>
            <a:t>gia</a:t>
          </a:r>
          <a:r>
            <a:rPr lang="en-US" sz="2100" b="0" i="0" dirty="0">
              <a:latin typeface="Times New Roman" panose="02020603050405020304" pitchFamily="18" charset="0"/>
              <a:cs typeface="Times New Roman" panose="02020603050405020304" pitchFamily="18" charset="0"/>
            </a:rPr>
            <a:t> </a:t>
          </a:r>
          <a:r>
            <a:rPr lang="en-US" sz="2100" b="0" i="0" dirty="0" err="1">
              <a:latin typeface="Times New Roman" panose="02020603050405020304" pitchFamily="18" charset="0"/>
              <a:cs typeface="Times New Roman" panose="02020603050405020304" pitchFamily="18" charset="0"/>
            </a:rPr>
            <a:t>tăng</a:t>
          </a:r>
          <a:r>
            <a:rPr lang="en-US" sz="2100" b="0" i="0" dirty="0">
              <a:latin typeface="Times New Roman" panose="02020603050405020304" pitchFamily="18" charset="0"/>
              <a:cs typeface="Times New Roman" panose="02020603050405020304" pitchFamily="18" charset="0"/>
            </a:rPr>
            <a:t> </a:t>
          </a:r>
          <a:r>
            <a:rPr lang="en-US" sz="2100" b="0" i="0" dirty="0" err="1">
              <a:latin typeface="Times New Roman" panose="02020603050405020304" pitchFamily="18" charset="0"/>
              <a:cs typeface="Times New Roman" panose="02020603050405020304" pitchFamily="18" charset="0"/>
            </a:rPr>
            <a:t>của</a:t>
          </a:r>
          <a:r>
            <a:rPr lang="en-US" sz="2100" b="0" i="0" dirty="0">
              <a:latin typeface="Times New Roman" panose="02020603050405020304" pitchFamily="18" charset="0"/>
              <a:cs typeface="Times New Roman" panose="02020603050405020304" pitchFamily="18" charset="0"/>
            </a:rPr>
            <a:t> </a:t>
          </a:r>
          <a:r>
            <a:rPr lang="en-US" sz="2100" b="0" i="0" dirty="0" err="1">
              <a:latin typeface="Times New Roman" panose="02020603050405020304" pitchFamily="18" charset="0"/>
              <a:cs typeface="Times New Roman" panose="02020603050405020304" pitchFamily="18" charset="0"/>
            </a:rPr>
            <a:t>hệ</a:t>
          </a:r>
          <a:r>
            <a:rPr lang="en-US" sz="2100" b="0" i="0" dirty="0">
              <a:latin typeface="Times New Roman" panose="02020603050405020304" pitchFamily="18" charset="0"/>
              <a:cs typeface="Times New Roman" panose="02020603050405020304" pitchFamily="18" charset="0"/>
            </a:rPr>
            <a:t> </a:t>
          </a:r>
          <a:r>
            <a:rPr lang="en-US" sz="2100" b="0" i="0" dirty="0" err="1">
              <a:latin typeface="Times New Roman" panose="02020603050405020304" pitchFamily="18" charset="0"/>
              <a:cs typeface="Times New Roman" panose="02020603050405020304" pitchFamily="18" charset="0"/>
            </a:rPr>
            <a:t>thống</a:t>
          </a:r>
          <a:r>
            <a:rPr lang="en-US" sz="2100" b="0" i="0" dirty="0">
              <a:latin typeface="Times New Roman" panose="02020603050405020304" pitchFamily="18" charset="0"/>
              <a:cs typeface="Times New Roman" panose="02020603050405020304" pitchFamily="18" charset="0"/>
            </a:rPr>
            <a:t> </a:t>
          </a:r>
          <a:r>
            <a:rPr lang="en-US" sz="2100" b="0" i="0" dirty="0" err="1">
              <a:latin typeface="Times New Roman" panose="02020603050405020304" pitchFamily="18" charset="0"/>
              <a:cs typeface="Times New Roman" panose="02020603050405020304" pitchFamily="18" charset="0"/>
            </a:rPr>
            <a:t>gia</a:t>
          </a:r>
          <a:r>
            <a:rPr lang="en-US" sz="2100" b="0" i="0" dirty="0">
              <a:latin typeface="Times New Roman" panose="02020603050405020304" pitchFamily="18" charset="0"/>
              <a:cs typeface="Times New Roman" panose="02020603050405020304" pitchFamily="18" charset="0"/>
            </a:rPr>
            <a:t> </a:t>
          </a:r>
          <a:r>
            <a:rPr lang="en-US" sz="2100" b="0" i="0" dirty="0" err="1">
              <a:latin typeface="Times New Roman" panose="02020603050405020304" pitchFamily="18" charset="0"/>
              <a:cs typeface="Times New Roman" panose="02020603050405020304" pitchFamily="18" charset="0"/>
            </a:rPr>
            <a:t>đình</a:t>
          </a:r>
          <a:r>
            <a:rPr lang="en-US" sz="2100" b="0" i="0" dirty="0">
              <a:latin typeface="Times New Roman" panose="02020603050405020304" pitchFamily="18" charset="0"/>
              <a:cs typeface="Times New Roman" panose="02020603050405020304" pitchFamily="18" charset="0"/>
            </a:rPr>
            <a:t> </a:t>
          </a:r>
          <a:r>
            <a:rPr lang="en-US" sz="2100" b="0" i="0" dirty="0" err="1">
              <a:latin typeface="Times New Roman" panose="02020603050405020304" pitchFamily="18" charset="0"/>
              <a:cs typeface="Times New Roman" panose="02020603050405020304" pitchFamily="18" charset="0"/>
            </a:rPr>
            <a:t>vợ</a:t>
          </a:r>
          <a:r>
            <a:rPr lang="en-US" sz="2100" b="0" i="0" dirty="0">
              <a:latin typeface="Times New Roman" panose="02020603050405020304" pitchFamily="18" charset="0"/>
              <a:cs typeface="Times New Roman" panose="02020603050405020304" pitchFamily="18" charset="0"/>
            </a:rPr>
            <a:t> </a:t>
          </a:r>
          <a:r>
            <a:rPr lang="en-US" sz="2100" b="0" i="0" dirty="0" err="1">
              <a:latin typeface="Times New Roman" panose="02020603050405020304" pitchFamily="18" charset="0"/>
              <a:cs typeface="Times New Roman" panose="02020603050405020304" pitchFamily="18" charset="0"/>
            </a:rPr>
            <a:t>chồng</a:t>
          </a:r>
          <a:r>
            <a:rPr lang="en-US" sz="2100" b="0" i="0" dirty="0">
              <a:latin typeface="Times New Roman" panose="02020603050405020304" pitchFamily="18" charset="0"/>
              <a:cs typeface="Times New Roman" panose="02020603050405020304" pitchFamily="18" charset="0"/>
            </a:rPr>
            <a:t>, </a:t>
          </a:r>
          <a:r>
            <a:rPr lang="en-US" sz="2100" b="0" i="0" dirty="0" err="1">
              <a:latin typeface="Times New Roman" panose="02020603050405020304" pitchFamily="18" charset="0"/>
              <a:cs typeface="Times New Roman" panose="02020603050405020304" pitchFamily="18" charset="0"/>
            </a:rPr>
            <a:t>tăng</a:t>
          </a:r>
          <a:r>
            <a:rPr lang="en-US" sz="2100" b="0" i="0" dirty="0">
              <a:latin typeface="Times New Roman" panose="02020603050405020304" pitchFamily="18" charset="0"/>
              <a:cs typeface="Times New Roman" panose="02020603050405020304" pitchFamily="18" charset="0"/>
            </a:rPr>
            <a:t> </a:t>
          </a:r>
          <a:r>
            <a:rPr lang="en-US" sz="2100" b="0" i="0" dirty="0" err="1">
              <a:latin typeface="Times New Roman" panose="02020603050405020304" pitchFamily="18" charset="0"/>
              <a:cs typeface="Times New Roman" panose="02020603050405020304" pitchFamily="18" charset="0"/>
            </a:rPr>
            <a:t>sự</a:t>
          </a:r>
          <a:r>
            <a:rPr lang="en-US" sz="2100" b="0" i="0" dirty="0">
              <a:latin typeface="Times New Roman" panose="02020603050405020304" pitchFamily="18" charset="0"/>
              <a:cs typeface="Times New Roman" panose="02020603050405020304" pitchFamily="18" charset="0"/>
            </a:rPr>
            <a:t> </a:t>
          </a:r>
          <a:r>
            <a:rPr lang="en-US" sz="2100" b="0" i="0" dirty="0" err="1">
              <a:latin typeface="Times New Roman" panose="02020603050405020304" pitchFamily="18" charset="0"/>
              <a:cs typeface="Times New Roman" panose="02020603050405020304" pitchFamily="18" charset="0"/>
            </a:rPr>
            <a:t>tự</a:t>
          </a:r>
          <a:r>
            <a:rPr lang="en-US" sz="2100" b="0" i="0" dirty="0">
              <a:latin typeface="Times New Roman" panose="02020603050405020304" pitchFamily="18" charset="0"/>
              <a:cs typeface="Times New Roman" panose="02020603050405020304" pitchFamily="18" charset="0"/>
            </a:rPr>
            <a:t> </a:t>
          </a:r>
          <a:r>
            <a:rPr lang="en-US" sz="2100" b="0" i="0" dirty="0" err="1">
              <a:latin typeface="Times New Roman" panose="02020603050405020304" pitchFamily="18" charset="0"/>
              <a:cs typeface="Times New Roman" panose="02020603050405020304" pitchFamily="18" charset="0"/>
            </a:rPr>
            <a:t>chủ</a:t>
          </a:r>
          <a:r>
            <a:rPr lang="en-US" sz="2100" b="0" i="0" dirty="0">
              <a:latin typeface="Times New Roman" panose="02020603050405020304" pitchFamily="18" charset="0"/>
              <a:cs typeface="Times New Roman" panose="02020603050405020304" pitchFamily="18" charset="0"/>
            </a:rPr>
            <a:t> </a:t>
          </a:r>
          <a:r>
            <a:rPr lang="en-US" sz="2100" b="0" i="0" dirty="0" err="1">
              <a:latin typeface="Times New Roman" panose="02020603050405020304" pitchFamily="18" charset="0"/>
              <a:cs typeface="Times New Roman" panose="02020603050405020304" pitchFamily="18" charset="0"/>
            </a:rPr>
            <a:t>của</a:t>
          </a:r>
          <a:r>
            <a:rPr lang="en-US" sz="2100" b="0" i="0" dirty="0">
              <a:latin typeface="Times New Roman" panose="02020603050405020304" pitchFamily="18" charset="0"/>
              <a:cs typeface="Times New Roman" panose="02020603050405020304" pitchFamily="18" charset="0"/>
            </a:rPr>
            <a:t> </a:t>
          </a:r>
          <a:r>
            <a:rPr lang="en-US" sz="2100" b="0" i="0" dirty="0" err="1">
              <a:latin typeface="Times New Roman" panose="02020603050405020304" pitchFamily="18" charset="0"/>
              <a:cs typeface="Times New Roman" panose="02020603050405020304" pitchFamily="18" charset="0"/>
            </a:rPr>
            <a:t>giới</a:t>
          </a:r>
          <a:r>
            <a:rPr lang="en-US" sz="2100" b="0" i="0" dirty="0">
              <a:latin typeface="Times New Roman" panose="02020603050405020304" pitchFamily="18" charset="0"/>
              <a:cs typeface="Times New Roman" panose="02020603050405020304" pitchFamily="18" charset="0"/>
            </a:rPr>
            <a:t> </a:t>
          </a:r>
          <a:r>
            <a:rPr lang="en-US" sz="2100" b="0" i="0" dirty="0" err="1">
              <a:latin typeface="Times New Roman" panose="02020603050405020304" pitchFamily="18" charset="0"/>
              <a:cs typeface="Times New Roman" panose="02020603050405020304" pitchFamily="18" charset="0"/>
            </a:rPr>
            <a:t>trẻ</a:t>
          </a:r>
          <a:r>
            <a:rPr lang="en-US" sz="2100" b="0" i="0" dirty="0">
              <a:latin typeface="Times New Roman" panose="02020603050405020304" pitchFamily="18" charset="0"/>
              <a:cs typeface="Times New Roman" panose="02020603050405020304" pitchFamily="18" charset="0"/>
            </a:rPr>
            <a:t> </a:t>
          </a:r>
          <a:r>
            <a:rPr lang="en-US" sz="2100" b="0" i="0" dirty="0" err="1">
              <a:latin typeface="Times New Roman" panose="02020603050405020304" pitchFamily="18" charset="0"/>
              <a:cs typeface="Times New Roman" panose="02020603050405020304" pitchFamily="18" charset="0"/>
            </a:rPr>
            <a:t>và</a:t>
          </a:r>
          <a:r>
            <a:rPr lang="en-US" sz="2100" b="0" i="0" dirty="0">
              <a:latin typeface="Times New Roman" panose="02020603050405020304" pitchFamily="18" charset="0"/>
              <a:cs typeface="Times New Roman" panose="02020603050405020304" pitchFamily="18" charset="0"/>
            </a:rPr>
            <a:t> </a:t>
          </a:r>
          <a:r>
            <a:rPr lang="en-US" sz="2100" b="0" i="0" dirty="0" err="1">
              <a:latin typeface="Times New Roman" panose="02020603050405020304" pitchFamily="18" charset="0"/>
              <a:cs typeface="Times New Roman" panose="02020603050405020304" pitchFamily="18" charset="0"/>
            </a:rPr>
            <a:t>tăng</a:t>
          </a:r>
          <a:r>
            <a:rPr lang="en-US" sz="2100" b="0" i="0" dirty="0">
              <a:latin typeface="Times New Roman" panose="02020603050405020304" pitchFamily="18" charset="0"/>
              <a:cs typeface="Times New Roman" panose="02020603050405020304" pitchFamily="18" charset="0"/>
            </a:rPr>
            <a:t> </a:t>
          </a:r>
          <a:r>
            <a:rPr lang="en-US" sz="2100" b="0" i="0" dirty="0" err="1">
              <a:latin typeface="Times New Roman" panose="02020603050405020304" pitchFamily="18" charset="0"/>
              <a:cs typeface="Times New Roman" panose="02020603050405020304" pitchFamily="18" charset="0"/>
            </a:rPr>
            <a:t>sự</a:t>
          </a:r>
          <a:r>
            <a:rPr lang="en-US" sz="2100" b="0" i="0" dirty="0">
              <a:latin typeface="Times New Roman" panose="02020603050405020304" pitchFamily="18" charset="0"/>
              <a:cs typeface="Times New Roman" panose="02020603050405020304" pitchFamily="18" charset="0"/>
            </a:rPr>
            <a:t> </a:t>
          </a:r>
          <a:r>
            <a:rPr lang="en-US" sz="2100" b="0" i="0" dirty="0" err="1">
              <a:latin typeface="Times New Roman" panose="02020603050405020304" pitchFamily="18" charset="0"/>
              <a:cs typeface="Times New Roman" panose="02020603050405020304" pitchFamily="18" charset="0"/>
            </a:rPr>
            <a:t>tự</a:t>
          </a:r>
          <a:r>
            <a:rPr lang="en-US" sz="2100" b="0" i="0" dirty="0">
              <a:latin typeface="Times New Roman" panose="02020603050405020304" pitchFamily="18" charset="0"/>
              <a:cs typeface="Times New Roman" panose="02020603050405020304" pitchFamily="18" charset="0"/>
            </a:rPr>
            <a:t> do </a:t>
          </a:r>
          <a:r>
            <a:rPr lang="en-US" sz="2100" b="0" i="0" dirty="0" err="1">
              <a:latin typeface="Times New Roman" panose="02020603050405020304" pitchFamily="18" charset="0"/>
              <a:cs typeface="Times New Roman" panose="02020603050405020304" pitchFamily="18" charset="0"/>
            </a:rPr>
            <a:t>khỏi</a:t>
          </a:r>
          <a:r>
            <a:rPr lang="en-US" sz="2100" b="0" i="0" dirty="0">
              <a:latin typeface="Times New Roman" panose="02020603050405020304" pitchFamily="18" charset="0"/>
              <a:cs typeface="Times New Roman" panose="02020603050405020304" pitchFamily="18" charset="0"/>
            </a:rPr>
            <a:t> </a:t>
          </a:r>
          <a:r>
            <a:rPr lang="en-US" sz="2100" b="0" i="0" dirty="0" err="1">
              <a:latin typeface="Times New Roman" panose="02020603050405020304" pitchFamily="18" charset="0"/>
              <a:cs typeface="Times New Roman" panose="02020603050405020304" pitchFamily="18" charset="0"/>
            </a:rPr>
            <a:t>vòng</a:t>
          </a:r>
          <a:r>
            <a:rPr lang="en-US" sz="2100" b="0" i="0" dirty="0">
              <a:latin typeface="Times New Roman" panose="02020603050405020304" pitchFamily="18" charset="0"/>
              <a:cs typeface="Times New Roman" panose="02020603050405020304" pitchFamily="18" charset="0"/>
            </a:rPr>
            <a:t> </a:t>
          </a:r>
          <a:r>
            <a:rPr lang="en-US" sz="2100" b="0" i="0" dirty="0" err="1">
              <a:latin typeface="Times New Roman" panose="02020603050405020304" pitchFamily="18" charset="0"/>
              <a:cs typeface="Times New Roman" panose="02020603050405020304" pitchFamily="18" charset="0"/>
            </a:rPr>
            <a:t>kiểm</a:t>
          </a:r>
          <a:r>
            <a:rPr lang="en-US" sz="2100" b="0" i="0" dirty="0">
              <a:latin typeface="Times New Roman" panose="02020603050405020304" pitchFamily="18" charset="0"/>
              <a:cs typeface="Times New Roman" panose="02020603050405020304" pitchFamily="18" charset="0"/>
            </a:rPr>
            <a:t> </a:t>
          </a:r>
          <a:r>
            <a:rPr lang="en-US" sz="2100" b="0" i="0" dirty="0" err="1">
              <a:latin typeface="Times New Roman" panose="02020603050405020304" pitchFamily="18" charset="0"/>
              <a:cs typeface="Times New Roman" panose="02020603050405020304" pitchFamily="18" charset="0"/>
            </a:rPr>
            <a:t>soát</a:t>
          </a:r>
          <a:r>
            <a:rPr lang="en-US" sz="2100" b="0" i="0" dirty="0">
              <a:latin typeface="Times New Roman" panose="02020603050405020304" pitchFamily="18" charset="0"/>
              <a:cs typeface="Times New Roman" panose="02020603050405020304" pitchFamily="18" charset="0"/>
            </a:rPr>
            <a:t> </a:t>
          </a:r>
          <a:r>
            <a:rPr lang="en-US" sz="2100" b="0" i="0" dirty="0" err="1">
              <a:latin typeface="Times New Roman" panose="02020603050405020304" pitchFamily="18" charset="0"/>
              <a:cs typeface="Times New Roman" panose="02020603050405020304" pitchFamily="18" charset="0"/>
            </a:rPr>
            <a:t>của</a:t>
          </a:r>
          <a:r>
            <a:rPr lang="en-US" sz="2100" b="0" i="0" dirty="0">
              <a:latin typeface="Times New Roman" panose="02020603050405020304" pitchFamily="18" charset="0"/>
              <a:cs typeface="Times New Roman" panose="02020603050405020304" pitchFamily="18" charset="0"/>
            </a:rPr>
            <a:t> </a:t>
          </a:r>
          <a:r>
            <a:rPr lang="en-US" sz="2100" b="0" i="0" dirty="0" err="1">
              <a:latin typeface="Times New Roman" panose="02020603050405020304" pitchFamily="18" charset="0"/>
              <a:cs typeface="Times New Roman" panose="02020603050405020304" pitchFamily="18" charset="0"/>
            </a:rPr>
            <a:t>gia</a:t>
          </a:r>
          <a:r>
            <a:rPr lang="en-US" sz="2100" b="0" i="0" dirty="0">
              <a:latin typeface="Times New Roman" panose="02020603050405020304" pitchFamily="18" charset="0"/>
              <a:cs typeface="Times New Roman" panose="02020603050405020304" pitchFamily="18" charset="0"/>
            </a:rPr>
            <a:t> </a:t>
          </a:r>
          <a:r>
            <a:rPr lang="en-US" sz="2100" b="0" i="0" dirty="0" err="1">
              <a:latin typeface="Times New Roman" panose="02020603050405020304" pitchFamily="18" charset="0"/>
              <a:cs typeface="Times New Roman" panose="02020603050405020304" pitchFamily="18" charset="0"/>
            </a:rPr>
            <a:t>đình</a:t>
          </a:r>
          <a:r>
            <a:rPr lang="en-US" sz="2100" b="0" i="0" dirty="0">
              <a:latin typeface="Times New Roman" panose="02020603050405020304" pitchFamily="18" charset="0"/>
              <a:cs typeface="Times New Roman" panose="02020603050405020304" pitchFamily="18" charset="0"/>
            </a:rPr>
            <a:t> </a:t>
          </a:r>
          <a:r>
            <a:rPr lang="en-US" sz="2100" b="0" i="0" dirty="0" err="1">
              <a:latin typeface="Times New Roman" panose="02020603050405020304" pitchFamily="18" charset="0"/>
              <a:cs typeface="Times New Roman" panose="02020603050405020304" pitchFamily="18" charset="0"/>
            </a:rPr>
            <a:t>dòng</a:t>
          </a:r>
          <a:r>
            <a:rPr lang="en-US" sz="2100" b="0" i="0" dirty="0">
              <a:latin typeface="Times New Roman" panose="02020603050405020304" pitchFamily="18" charset="0"/>
              <a:cs typeface="Times New Roman" panose="02020603050405020304" pitchFamily="18" charset="0"/>
            </a:rPr>
            <a:t> </a:t>
          </a:r>
          <a:r>
            <a:rPr lang="en-US" sz="2100" b="0" i="0" dirty="0" err="1">
              <a:latin typeface="Times New Roman" panose="02020603050405020304" pitchFamily="18" charset="0"/>
              <a:cs typeface="Times New Roman" panose="02020603050405020304" pitchFamily="18" charset="0"/>
            </a:rPr>
            <a:t>họ</a:t>
          </a:r>
          <a:r>
            <a:rPr lang="en-US" sz="2100" b="0" i="0" dirty="0">
              <a:latin typeface="Times New Roman" panose="02020603050405020304" pitchFamily="18" charset="0"/>
              <a:cs typeface="Times New Roman" panose="02020603050405020304" pitchFamily="18" charset="0"/>
            </a:rPr>
            <a:t>, </a:t>
          </a:r>
          <a:r>
            <a:rPr lang="en-US" sz="2100" b="0" i="0" dirty="0" err="1">
              <a:latin typeface="Times New Roman" panose="02020603050405020304" pitchFamily="18" charset="0"/>
              <a:cs typeface="Times New Roman" panose="02020603050405020304" pitchFamily="18" charset="0"/>
            </a:rPr>
            <a:t>độ</a:t>
          </a:r>
          <a:r>
            <a:rPr lang="en-US" sz="2100" b="0" i="0" dirty="0">
              <a:latin typeface="Times New Roman" panose="02020603050405020304" pitchFamily="18" charset="0"/>
              <a:cs typeface="Times New Roman" panose="02020603050405020304" pitchFamily="18" charset="0"/>
            </a:rPr>
            <a:t> </a:t>
          </a:r>
          <a:r>
            <a:rPr lang="en-US" sz="2100" b="0" i="0" dirty="0" err="1">
              <a:latin typeface="Times New Roman" panose="02020603050405020304" pitchFamily="18" charset="0"/>
              <a:cs typeface="Times New Roman" panose="02020603050405020304" pitchFamily="18" charset="0"/>
            </a:rPr>
            <a:t>tuổi</a:t>
          </a:r>
          <a:r>
            <a:rPr lang="en-US" sz="2100" b="0" i="0" dirty="0">
              <a:latin typeface="Times New Roman" panose="02020603050405020304" pitchFamily="18" charset="0"/>
              <a:cs typeface="Times New Roman" panose="02020603050405020304" pitchFamily="18" charset="0"/>
            </a:rPr>
            <a:t> </a:t>
          </a:r>
          <a:r>
            <a:rPr lang="en-US" sz="2100" b="0" i="0" dirty="0" err="1">
              <a:latin typeface="Times New Roman" panose="02020603050405020304" pitchFamily="18" charset="0"/>
              <a:cs typeface="Times New Roman" panose="02020603050405020304" pitchFamily="18" charset="0"/>
            </a:rPr>
            <a:t>kết</a:t>
          </a:r>
          <a:r>
            <a:rPr lang="en-US" sz="2100" b="0" i="0" dirty="0">
              <a:latin typeface="Times New Roman" panose="02020603050405020304" pitchFamily="18" charset="0"/>
              <a:cs typeface="Times New Roman" panose="02020603050405020304" pitchFamily="18" charset="0"/>
            </a:rPr>
            <a:t> </a:t>
          </a:r>
          <a:r>
            <a:rPr lang="en-US" sz="2100" b="0" i="0" dirty="0" err="1">
              <a:latin typeface="Times New Roman" panose="02020603050405020304" pitchFamily="18" charset="0"/>
              <a:cs typeface="Times New Roman" panose="02020603050405020304" pitchFamily="18" charset="0"/>
            </a:rPr>
            <a:t>hôn</a:t>
          </a:r>
          <a:r>
            <a:rPr lang="en-US" sz="2100" b="0" i="0" dirty="0">
              <a:latin typeface="Times New Roman" panose="02020603050405020304" pitchFamily="18" charset="0"/>
              <a:cs typeface="Times New Roman" panose="02020603050405020304" pitchFamily="18" charset="0"/>
            </a:rPr>
            <a:t> </a:t>
          </a:r>
          <a:r>
            <a:rPr lang="en-US" sz="2100" b="0" i="0" dirty="0" err="1">
              <a:latin typeface="Times New Roman" panose="02020603050405020304" pitchFamily="18" charset="0"/>
              <a:cs typeface="Times New Roman" panose="02020603050405020304" pitchFamily="18" charset="0"/>
            </a:rPr>
            <a:t>ngày</a:t>
          </a:r>
          <a:r>
            <a:rPr lang="en-US" sz="2100" b="0" i="0" dirty="0">
              <a:latin typeface="Times New Roman" panose="02020603050405020304" pitchFamily="18" charset="0"/>
              <a:cs typeface="Times New Roman" panose="02020603050405020304" pitchFamily="18" charset="0"/>
            </a:rPr>
            <a:t> </a:t>
          </a:r>
          <a:r>
            <a:rPr lang="en-US" sz="2100" b="0" i="0" dirty="0" err="1">
              <a:latin typeface="Times New Roman" panose="02020603050405020304" pitchFamily="18" charset="0"/>
              <a:cs typeface="Times New Roman" panose="02020603050405020304" pitchFamily="18" charset="0"/>
            </a:rPr>
            <a:t>càng</a:t>
          </a:r>
          <a:r>
            <a:rPr lang="en-US" sz="2100" b="0" i="0" dirty="0">
              <a:latin typeface="Times New Roman" panose="02020603050405020304" pitchFamily="18" charset="0"/>
              <a:cs typeface="Times New Roman" panose="02020603050405020304" pitchFamily="18" charset="0"/>
            </a:rPr>
            <a:t> </a:t>
          </a:r>
          <a:r>
            <a:rPr lang="en-US" sz="2100" b="0" i="0" dirty="0" err="1">
              <a:latin typeface="Times New Roman" panose="02020603050405020304" pitchFamily="18" charset="0"/>
              <a:cs typeface="Times New Roman" panose="02020603050405020304" pitchFamily="18" charset="0"/>
            </a:rPr>
            <a:t>tăng</a:t>
          </a:r>
          <a:r>
            <a:rPr lang="en-US" sz="2100" b="0" i="0" dirty="0">
              <a:latin typeface="Times New Roman" panose="02020603050405020304" pitchFamily="18" charset="0"/>
              <a:cs typeface="Times New Roman" panose="02020603050405020304" pitchFamily="18" charset="0"/>
            </a:rPr>
            <a:t>, </a:t>
          </a:r>
          <a:r>
            <a:rPr lang="en-US" sz="2100" b="0" i="0" dirty="0" err="1">
              <a:latin typeface="Times New Roman" panose="02020603050405020304" pitchFamily="18" charset="0"/>
              <a:cs typeface="Times New Roman" panose="02020603050405020304" pitchFamily="18" charset="0"/>
            </a:rPr>
            <a:t>trình</a:t>
          </a:r>
          <a:r>
            <a:rPr lang="en-US" sz="2100" b="0" i="0" dirty="0">
              <a:latin typeface="Times New Roman" panose="02020603050405020304" pitchFamily="18" charset="0"/>
              <a:cs typeface="Times New Roman" panose="02020603050405020304" pitchFamily="18" charset="0"/>
            </a:rPr>
            <a:t> </a:t>
          </a:r>
          <a:r>
            <a:rPr lang="en-US" sz="2100" b="0" i="0" dirty="0" err="1">
              <a:latin typeface="Times New Roman" panose="02020603050405020304" pitchFamily="18" charset="0"/>
              <a:cs typeface="Times New Roman" panose="02020603050405020304" pitchFamily="18" charset="0"/>
            </a:rPr>
            <a:t>độ</a:t>
          </a:r>
          <a:r>
            <a:rPr lang="en-US" sz="2100" b="0" i="0" dirty="0">
              <a:latin typeface="Times New Roman" panose="02020603050405020304" pitchFamily="18" charset="0"/>
              <a:cs typeface="Times New Roman" panose="02020603050405020304" pitchFamily="18" charset="0"/>
            </a:rPr>
            <a:t> </a:t>
          </a:r>
          <a:r>
            <a:rPr lang="en-US" sz="2100" b="0" i="0" dirty="0" err="1">
              <a:latin typeface="Times New Roman" panose="02020603050405020304" pitchFamily="18" charset="0"/>
              <a:cs typeface="Times New Roman" panose="02020603050405020304" pitchFamily="18" charset="0"/>
            </a:rPr>
            <a:t>giáo</a:t>
          </a:r>
          <a:r>
            <a:rPr lang="en-US" sz="2100" b="0" i="0" dirty="0">
              <a:latin typeface="Times New Roman" panose="02020603050405020304" pitchFamily="18" charset="0"/>
              <a:cs typeface="Times New Roman" panose="02020603050405020304" pitchFamily="18" charset="0"/>
            </a:rPr>
            <a:t> </a:t>
          </a:r>
          <a:r>
            <a:rPr lang="en-US" sz="2100" b="0" i="0" dirty="0" err="1">
              <a:latin typeface="Times New Roman" panose="02020603050405020304" pitchFamily="18" charset="0"/>
              <a:cs typeface="Times New Roman" panose="02020603050405020304" pitchFamily="18" charset="0"/>
            </a:rPr>
            <a:t>dục</a:t>
          </a:r>
          <a:r>
            <a:rPr lang="en-US" sz="2100" b="0" i="0" dirty="0">
              <a:latin typeface="Times New Roman" panose="02020603050405020304" pitchFamily="18" charset="0"/>
              <a:cs typeface="Times New Roman" panose="02020603050405020304" pitchFamily="18" charset="0"/>
            </a:rPr>
            <a:t> </a:t>
          </a:r>
          <a:r>
            <a:rPr lang="en-US" sz="2100" b="0" i="0" dirty="0" err="1">
              <a:latin typeface="Times New Roman" panose="02020603050405020304" pitchFamily="18" charset="0"/>
              <a:cs typeface="Times New Roman" panose="02020603050405020304" pitchFamily="18" charset="0"/>
            </a:rPr>
            <a:t>ngày</a:t>
          </a:r>
          <a:r>
            <a:rPr lang="en-US" sz="2100" b="0" i="0" dirty="0">
              <a:latin typeface="Times New Roman" panose="02020603050405020304" pitchFamily="18" charset="0"/>
              <a:cs typeface="Times New Roman" panose="02020603050405020304" pitchFamily="18" charset="0"/>
            </a:rPr>
            <a:t> </a:t>
          </a:r>
          <a:r>
            <a:rPr lang="en-US" sz="2100" b="0" i="0" dirty="0" err="1">
              <a:latin typeface="Times New Roman" panose="02020603050405020304" pitchFamily="18" charset="0"/>
              <a:cs typeface="Times New Roman" panose="02020603050405020304" pitchFamily="18" charset="0"/>
            </a:rPr>
            <a:t>càng</a:t>
          </a:r>
          <a:r>
            <a:rPr lang="en-US" sz="2100" b="0" i="0" dirty="0">
              <a:latin typeface="Times New Roman" panose="02020603050405020304" pitchFamily="18" charset="0"/>
              <a:cs typeface="Times New Roman" panose="02020603050405020304" pitchFamily="18" charset="0"/>
            </a:rPr>
            <a:t> </a:t>
          </a:r>
          <a:r>
            <a:rPr lang="en-US" sz="2100" b="0" i="0" dirty="0" err="1">
              <a:latin typeface="Times New Roman" panose="02020603050405020304" pitchFamily="18" charset="0"/>
              <a:cs typeface="Times New Roman" panose="02020603050405020304" pitchFamily="18" charset="0"/>
            </a:rPr>
            <a:t>cao</a:t>
          </a:r>
          <a:r>
            <a:rPr lang="en-US" sz="2100" b="0" i="0" dirty="0">
              <a:latin typeface="Times New Roman" panose="02020603050405020304" pitchFamily="18" charset="0"/>
              <a:cs typeface="Times New Roman" panose="02020603050405020304" pitchFamily="18" charset="0"/>
            </a:rPr>
            <a:t>, </a:t>
          </a:r>
          <a:r>
            <a:rPr lang="en-US" sz="2100" b="0" i="0" dirty="0" err="1">
              <a:latin typeface="Times New Roman" panose="02020603050405020304" pitchFamily="18" charset="0"/>
              <a:cs typeface="Times New Roman" panose="02020603050405020304" pitchFamily="18" charset="0"/>
            </a:rPr>
            <a:t>sự</a:t>
          </a:r>
          <a:r>
            <a:rPr lang="en-US" sz="2100" b="0" i="0" dirty="0">
              <a:latin typeface="Times New Roman" panose="02020603050405020304" pitchFamily="18" charset="0"/>
              <a:cs typeface="Times New Roman" panose="02020603050405020304" pitchFamily="18" charset="0"/>
            </a:rPr>
            <a:t> </a:t>
          </a:r>
          <a:r>
            <a:rPr lang="en-US" sz="2100" b="0" i="0" dirty="0" err="1">
              <a:latin typeface="Times New Roman" panose="02020603050405020304" pitchFamily="18" charset="0"/>
              <a:cs typeface="Times New Roman" panose="02020603050405020304" pitchFamily="18" charset="0"/>
            </a:rPr>
            <a:t>đô</a:t>
          </a:r>
          <a:r>
            <a:rPr lang="en-US" sz="2100" b="0" i="0" dirty="0">
              <a:latin typeface="Times New Roman" panose="02020603050405020304" pitchFamily="18" charset="0"/>
              <a:cs typeface="Times New Roman" panose="02020603050405020304" pitchFamily="18" charset="0"/>
            </a:rPr>
            <a:t> </a:t>
          </a:r>
          <a:r>
            <a:rPr lang="en-US" sz="2100" b="0" i="0" dirty="0" err="1">
              <a:latin typeface="Times New Roman" panose="02020603050405020304" pitchFamily="18" charset="0"/>
              <a:cs typeface="Times New Roman" panose="02020603050405020304" pitchFamily="18" charset="0"/>
            </a:rPr>
            <a:t>thị</a:t>
          </a:r>
          <a:r>
            <a:rPr lang="en-US" sz="2100" b="0" i="0" dirty="0">
              <a:latin typeface="Times New Roman" panose="02020603050405020304" pitchFamily="18" charset="0"/>
              <a:cs typeface="Times New Roman" panose="02020603050405020304" pitchFamily="18" charset="0"/>
            </a:rPr>
            <a:t> </a:t>
          </a:r>
          <a:r>
            <a:rPr lang="en-US" sz="2100" b="0" i="0" dirty="0" err="1">
              <a:latin typeface="Times New Roman" panose="02020603050405020304" pitchFamily="18" charset="0"/>
              <a:cs typeface="Times New Roman" panose="02020603050405020304" pitchFamily="18" charset="0"/>
            </a:rPr>
            <a:t>hoá</a:t>
          </a:r>
          <a:r>
            <a:rPr lang="en-US" sz="2100" b="0" i="0" dirty="0">
              <a:latin typeface="Times New Roman" panose="02020603050405020304" pitchFamily="18" charset="0"/>
              <a:cs typeface="Times New Roman" panose="02020603050405020304" pitchFamily="18" charset="0"/>
            </a:rPr>
            <a:t> </a:t>
          </a:r>
          <a:r>
            <a:rPr lang="en-US" sz="2100" b="0" i="0" dirty="0" err="1">
              <a:latin typeface="Times New Roman" panose="02020603050405020304" pitchFamily="18" charset="0"/>
              <a:cs typeface="Times New Roman" panose="02020603050405020304" pitchFamily="18" charset="0"/>
            </a:rPr>
            <a:t>và</a:t>
          </a:r>
          <a:r>
            <a:rPr lang="en-US" sz="2100" b="0" i="0" dirty="0">
              <a:latin typeface="Times New Roman" panose="02020603050405020304" pitchFamily="18" charset="0"/>
              <a:cs typeface="Times New Roman" panose="02020603050405020304" pitchFamily="18" charset="0"/>
            </a:rPr>
            <a:t> </a:t>
          </a:r>
          <a:r>
            <a:rPr lang="en-US" sz="2100" b="0" i="0" dirty="0" err="1">
              <a:latin typeface="Times New Roman" panose="02020603050405020304" pitchFamily="18" charset="0"/>
              <a:cs typeface="Times New Roman" panose="02020603050405020304" pitchFamily="18" charset="0"/>
            </a:rPr>
            <a:t>sự</a:t>
          </a:r>
          <a:r>
            <a:rPr lang="en-US" sz="2100" b="0" i="0" dirty="0">
              <a:latin typeface="Times New Roman" panose="02020603050405020304" pitchFamily="18" charset="0"/>
              <a:cs typeface="Times New Roman" panose="02020603050405020304" pitchFamily="18" charset="0"/>
            </a:rPr>
            <a:t> </a:t>
          </a:r>
          <a:r>
            <a:rPr lang="en-US" sz="2100" b="0" i="0" dirty="0" err="1">
              <a:latin typeface="Times New Roman" panose="02020603050405020304" pitchFamily="18" charset="0"/>
              <a:cs typeface="Times New Roman" panose="02020603050405020304" pitchFamily="18" charset="0"/>
            </a:rPr>
            <a:t>tự</a:t>
          </a:r>
          <a:r>
            <a:rPr lang="en-US" sz="2100" b="0" i="0" dirty="0">
              <a:latin typeface="Times New Roman" panose="02020603050405020304" pitchFamily="18" charset="0"/>
              <a:cs typeface="Times New Roman" panose="02020603050405020304" pitchFamily="18" charset="0"/>
            </a:rPr>
            <a:t> do </a:t>
          </a:r>
          <a:r>
            <a:rPr lang="en-US" sz="2100" b="0" i="0" dirty="0" err="1">
              <a:latin typeface="Times New Roman" panose="02020603050405020304" pitchFamily="18" charset="0"/>
              <a:cs typeface="Times New Roman" panose="02020603050405020304" pitchFamily="18" charset="0"/>
            </a:rPr>
            <a:t>trong</a:t>
          </a:r>
          <a:r>
            <a:rPr lang="en-US" sz="2100" b="0" i="0" dirty="0">
              <a:latin typeface="Times New Roman" panose="02020603050405020304" pitchFamily="18" charset="0"/>
              <a:cs typeface="Times New Roman" panose="02020603050405020304" pitchFamily="18" charset="0"/>
            </a:rPr>
            <a:t> </a:t>
          </a:r>
          <a:r>
            <a:rPr lang="en-US" sz="2100" b="0" i="0" dirty="0" err="1">
              <a:latin typeface="Times New Roman" panose="02020603050405020304" pitchFamily="18" charset="0"/>
              <a:cs typeface="Times New Roman" panose="02020603050405020304" pitchFamily="18" charset="0"/>
            </a:rPr>
            <a:t>việc</a:t>
          </a:r>
          <a:r>
            <a:rPr lang="en-US" sz="2100" b="0" i="0" dirty="0">
              <a:latin typeface="Times New Roman" panose="02020603050405020304" pitchFamily="18" charset="0"/>
              <a:cs typeface="Times New Roman" panose="02020603050405020304" pitchFamily="18" charset="0"/>
            </a:rPr>
            <a:t> </a:t>
          </a:r>
          <a:r>
            <a:rPr lang="en-US" sz="2100" b="0" i="0" dirty="0" err="1">
              <a:latin typeface="Times New Roman" panose="02020603050405020304" pitchFamily="18" charset="0"/>
              <a:cs typeface="Times New Roman" panose="02020603050405020304" pitchFamily="18" charset="0"/>
            </a:rPr>
            <a:t>lựa</a:t>
          </a:r>
          <a:r>
            <a:rPr lang="en-US" sz="2100" b="0" i="0" dirty="0">
              <a:latin typeface="Times New Roman" panose="02020603050405020304" pitchFamily="18" charset="0"/>
              <a:cs typeface="Times New Roman" panose="02020603050405020304" pitchFamily="18" charset="0"/>
            </a:rPr>
            <a:t> </a:t>
          </a:r>
          <a:r>
            <a:rPr lang="en-US" sz="2100" b="0" i="0" dirty="0" err="1">
              <a:latin typeface="Times New Roman" panose="02020603050405020304" pitchFamily="18" charset="0"/>
              <a:cs typeface="Times New Roman" panose="02020603050405020304" pitchFamily="18" charset="0"/>
            </a:rPr>
            <a:t>chọn</a:t>
          </a:r>
          <a:r>
            <a:rPr lang="en-US" sz="2100" b="0" i="0" dirty="0">
              <a:latin typeface="Times New Roman" panose="02020603050405020304" pitchFamily="18" charset="0"/>
              <a:cs typeface="Times New Roman" panose="02020603050405020304" pitchFamily="18" charset="0"/>
            </a:rPr>
            <a:t> </a:t>
          </a:r>
          <a:r>
            <a:rPr lang="en-US" sz="2100" b="0" i="0" dirty="0" err="1">
              <a:latin typeface="Times New Roman" panose="02020603050405020304" pitchFamily="18" charset="0"/>
              <a:cs typeface="Times New Roman" panose="02020603050405020304" pitchFamily="18" charset="0"/>
            </a:rPr>
            <a:t>bạn</a:t>
          </a:r>
          <a:r>
            <a:rPr lang="en-US" sz="2100" b="0" i="0" dirty="0">
              <a:latin typeface="Times New Roman" panose="02020603050405020304" pitchFamily="18" charset="0"/>
              <a:cs typeface="Times New Roman" panose="02020603050405020304" pitchFamily="18" charset="0"/>
            </a:rPr>
            <a:t> </a:t>
          </a:r>
          <a:r>
            <a:rPr lang="en-US" sz="2100" b="0" i="0" dirty="0" err="1">
              <a:latin typeface="Times New Roman" panose="02020603050405020304" pitchFamily="18" charset="0"/>
              <a:cs typeface="Times New Roman" panose="02020603050405020304" pitchFamily="18" charset="0"/>
            </a:rPr>
            <a:t>đời</a:t>
          </a:r>
          <a:r>
            <a:rPr lang="en-US" sz="2100" b="0" i="0" dirty="0">
              <a:latin typeface="Times New Roman" panose="02020603050405020304" pitchFamily="18" charset="0"/>
              <a:cs typeface="Times New Roman" panose="02020603050405020304" pitchFamily="18" charset="0"/>
            </a:rPr>
            <a:t>. </a:t>
          </a:r>
          <a:r>
            <a:rPr lang="en-US" sz="2100" b="0" i="0" dirty="0" err="1">
              <a:latin typeface="Times New Roman" panose="02020603050405020304" pitchFamily="18" charset="0"/>
              <a:cs typeface="Times New Roman" panose="02020603050405020304" pitchFamily="18" charset="0"/>
            </a:rPr>
            <a:t>Đến</a:t>
          </a:r>
          <a:r>
            <a:rPr lang="en-US" sz="2100" b="0" i="0" dirty="0">
              <a:latin typeface="Times New Roman" panose="02020603050405020304" pitchFamily="18" charset="0"/>
              <a:cs typeface="Times New Roman" panose="02020603050405020304" pitchFamily="18" charset="0"/>
            </a:rPr>
            <a:t> </a:t>
          </a:r>
          <a:r>
            <a:rPr lang="en-US" sz="2100" b="0" i="0" dirty="0" err="1">
              <a:latin typeface="Times New Roman" panose="02020603050405020304" pitchFamily="18" charset="0"/>
              <a:cs typeface="Times New Roman" panose="02020603050405020304" pitchFamily="18" charset="0"/>
            </a:rPr>
            <a:t>cuối</a:t>
          </a:r>
          <a:r>
            <a:rPr lang="en-US" sz="2100" b="0" i="0" dirty="0">
              <a:latin typeface="Times New Roman" panose="02020603050405020304" pitchFamily="18" charset="0"/>
              <a:cs typeface="Times New Roman" panose="02020603050405020304" pitchFamily="18" charset="0"/>
            </a:rPr>
            <a:t> </a:t>
          </a:r>
          <a:r>
            <a:rPr lang="en-US" sz="2100" b="0" i="0" dirty="0" err="1">
              <a:latin typeface="Times New Roman" panose="02020603050405020304" pitchFamily="18" charset="0"/>
              <a:cs typeface="Times New Roman" panose="02020603050405020304" pitchFamily="18" charset="0"/>
            </a:rPr>
            <a:t>thế</a:t>
          </a:r>
          <a:r>
            <a:rPr lang="en-US" sz="2100" b="0" i="0" dirty="0">
              <a:latin typeface="Times New Roman" panose="02020603050405020304" pitchFamily="18" charset="0"/>
              <a:cs typeface="Times New Roman" panose="02020603050405020304" pitchFamily="18" charset="0"/>
            </a:rPr>
            <a:t> </a:t>
          </a:r>
          <a:r>
            <a:rPr lang="en-US" sz="2100" b="0" i="0" dirty="0" err="1">
              <a:latin typeface="Times New Roman" panose="02020603050405020304" pitchFamily="18" charset="0"/>
              <a:cs typeface="Times New Roman" panose="02020603050405020304" pitchFamily="18" charset="0"/>
            </a:rPr>
            <a:t>kỷ</a:t>
          </a:r>
          <a:r>
            <a:rPr lang="en-US" sz="2100" b="0" i="0" dirty="0">
              <a:latin typeface="Times New Roman" panose="02020603050405020304" pitchFamily="18" charset="0"/>
              <a:cs typeface="Times New Roman" panose="02020603050405020304" pitchFamily="18" charset="0"/>
            </a:rPr>
            <a:t> XX, </a:t>
          </a:r>
          <a:r>
            <a:rPr lang="en-US" sz="2100" b="0" i="0" dirty="0" err="1">
              <a:latin typeface="Times New Roman" panose="02020603050405020304" pitchFamily="18" charset="0"/>
              <a:cs typeface="Times New Roman" panose="02020603050405020304" pitchFamily="18" charset="0"/>
            </a:rPr>
            <a:t>tỉ</a:t>
          </a:r>
          <a:r>
            <a:rPr lang="en-US" sz="2100" b="0" i="0" dirty="0">
              <a:latin typeface="Times New Roman" panose="02020603050405020304" pitchFamily="18" charset="0"/>
              <a:cs typeface="Times New Roman" panose="02020603050405020304" pitchFamily="18" charset="0"/>
            </a:rPr>
            <a:t> </a:t>
          </a:r>
          <a:r>
            <a:rPr lang="en-US" sz="2100" b="0" i="0" dirty="0" err="1">
              <a:latin typeface="Times New Roman" panose="02020603050405020304" pitchFamily="18" charset="0"/>
              <a:cs typeface="Times New Roman" panose="02020603050405020304" pitchFamily="18" charset="0"/>
            </a:rPr>
            <a:t>lệ</a:t>
          </a:r>
          <a:r>
            <a:rPr lang="en-US" sz="2100" b="0" i="0" dirty="0">
              <a:latin typeface="Times New Roman" panose="02020603050405020304" pitchFamily="18" charset="0"/>
              <a:cs typeface="Times New Roman" panose="02020603050405020304" pitchFamily="18" charset="0"/>
            </a:rPr>
            <a:t> </a:t>
          </a:r>
          <a:r>
            <a:rPr lang="en-US" sz="2100" b="0" i="0" dirty="0" err="1">
              <a:latin typeface="Times New Roman" panose="02020603050405020304" pitchFamily="18" charset="0"/>
              <a:cs typeface="Times New Roman" panose="02020603050405020304" pitchFamily="18" charset="0"/>
            </a:rPr>
            <a:t>ly</a:t>
          </a:r>
          <a:r>
            <a:rPr lang="en-US" sz="2100" b="0" i="0" dirty="0">
              <a:latin typeface="Times New Roman" panose="02020603050405020304" pitchFamily="18" charset="0"/>
              <a:cs typeface="Times New Roman" panose="02020603050405020304" pitchFamily="18" charset="0"/>
            </a:rPr>
            <a:t> </a:t>
          </a:r>
          <a:r>
            <a:rPr lang="en-US" sz="2100" b="0" i="0" dirty="0" err="1">
              <a:latin typeface="Times New Roman" panose="02020603050405020304" pitchFamily="18" charset="0"/>
              <a:cs typeface="Times New Roman" panose="02020603050405020304" pitchFamily="18" charset="0"/>
            </a:rPr>
            <a:t>hôn</a:t>
          </a:r>
          <a:r>
            <a:rPr lang="en-US" sz="2100" b="0" i="0" dirty="0">
              <a:latin typeface="Times New Roman" panose="02020603050405020304" pitchFamily="18" charset="0"/>
              <a:cs typeface="Times New Roman" panose="02020603050405020304" pitchFamily="18" charset="0"/>
            </a:rPr>
            <a:t> </a:t>
          </a:r>
          <a:r>
            <a:rPr lang="en-US" sz="2100" b="0" i="0" dirty="0" err="1">
              <a:latin typeface="Times New Roman" panose="02020603050405020304" pitchFamily="18" charset="0"/>
              <a:cs typeface="Times New Roman" panose="02020603050405020304" pitchFamily="18" charset="0"/>
            </a:rPr>
            <a:t>đã</a:t>
          </a:r>
          <a:r>
            <a:rPr lang="en-US" sz="2100" b="0" i="0" dirty="0">
              <a:latin typeface="Times New Roman" panose="02020603050405020304" pitchFamily="18" charset="0"/>
              <a:cs typeface="Times New Roman" panose="02020603050405020304" pitchFamily="18" charset="0"/>
            </a:rPr>
            <a:t> </a:t>
          </a:r>
          <a:r>
            <a:rPr lang="en-US" sz="2100" b="0" i="0" dirty="0" err="1">
              <a:latin typeface="Times New Roman" panose="02020603050405020304" pitchFamily="18" charset="0"/>
              <a:cs typeface="Times New Roman" panose="02020603050405020304" pitchFamily="18" charset="0"/>
            </a:rPr>
            <a:t>giảm</a:t>
          </a:r>
          <a:r>
            <a:rPr lang="en-US" sz="2100" b="0" i="0" dirty="0">
              <a:latin typeface="Times New Roman" panose="02020603050405020304" pitchFamily="18" charset="0"/>
              <a:cs typeface="Times New Roman" panose="02020603050405020304" pitchFamily="18" charset="0"/>
            </a:rPr>
            <a:t> </a:t>
          </a:r>
          <a:r>
            <a:rPr lang="en-US" sz="2100" b="0" i="0" dirty="0" err="1">
              <a:latin typeface="Times New Roman" panose="02020603050405020304" pitchFamily="18" charset="0"/>
              <a:cs typeface="Times New Roman" panose="02020603050405020304" pitchFamily="18" charset="0"/>
            </a:rPr>
            <a:t>đáng</a:t>
          </a:r>
          <a:r>
            <a:rPr lang="en-US" sz="2100" b="0" i="0" dirty="0">
              <a:latin typeface="Times New Roman" panose="02020603050405020304" pitchFamily="18" charset="0"/>
              <a:cs typeface="Times New Roman" panose="02020603050405020304" pitchFamily="18" charset="0"/>
            </a:rPr>
            <a:t> </a:t>
          </a:r>
          <a:r>
            <a:rPr lang="en-US" sz="2100" b="0" i="0" dirty="0" err="1">
              <a:latin typeface="Times New Roman" panose="02020603050405020304" pitchFamily="18" charset="0"/>
              <a:cs typeface="Times New Roman" panose="02020603050405020304" pitchFamily="18" charset="0"/>
            </a:rPr>
            <a:t>kể</a:t>
          </a:r>
          <a:r>
            <a:rPr lang="en-US" sz="2100" b="0" i="0" dirty="0">
              <a:latin typeface="Times New Roman" panose="02020603050405020304" pitchFamily="18" charset="0"/>
              <a:cs typeface="Times New Roman" panose="02020603050405020304" pitchFamily="18" charset="0"/>
            </a:rPr>
            <a:t>.</a:t>
          </a:r>
          <a:endParaRPr lang="en-US" sz="2100" dirty="0">
            <a:latin typeface="Times New Roman" panose="02020603050405020304" pitchFamily="18" charset="0"/>
            <a:cs typeface="Times New Roman" panose="02020603050405020304" pitchFamily="18" charset="0"/>
          </a:endParaRPr>
        </a:p>
      </dgm:t>
    </dgm:pt>
    <dgm:pt modelId="{D9D5388A-A666-4D57-A211-92ED45AD3D0D}" type="parTrans" cxnId="{8672DE19-6DF7-48BF-8DDC-B4C761735388}">
      <dgm:prSet/>
      <dgm:spPr/>
      <dgm:t>
        <a:bodyPr/>
        <a:lstStyle/>
        <a:p>
          <a:endParaRPr lang="en-US"/>
        </a:p>
      </dgm:t>
    </dgm:pt>
    <dgm:pt modelId="{C0956480-FCDA-4905-B6E7-710A5C657FE9}" type="sibTrans" cxnId="{8672DE19-6DF7-48BF-8DDC-B4C761735388}">
      <dgm:prSet/>
      <dgm:spPr/>
      <dgm:t>
        <a:bodyPr/>
        <a:lstStyle/>
        <a:p>
          <a:endParaRPr lang="en-US"/>
        </a:p>
      </dgm:t>
    </dgm:pt>
    <dgm:pt modelId="{DCDC7C2E-0A70-4F40-B228-0E787730E838}">
      <dgm:prSet custT="1"/>
      <dgm:spPr/>
      <dgm:t>
        <a:bodyPr/>
        <a:lstStyle/>
        <a:p>
          <a:r>
            <a:rPr lang="vi-VN" sz="2100" b="0" i="0" dirty="0">
              <a:latin typeface="Times New Roman" panose="02020603050405020304" pitchFamily="18" charset="0"/>
              <a:cs typeface="Times New Roman" panose="02020603050405020304" pitchFamily="18" charset="0"/>
            </a:rPr>
            <a:t>Ly hôn ở Việt Nam vẫn tiếp tục cho thấy xu hướng đang tăng lên cả về số lượng và tỷ lệ. Trong những năm 1960 và 1970, số lượng các cuộc ly hôn vào khoảng 15.000 trường hợp mỗi năm. Ly hôn tăng nhẹ vào những năm 1980 và 1990, sau đó bắt đầu tăng nhanh vào những năm trở lại đây</a:t>
          </a:r>
          <a:endParaRPr lang="en-US" sz="2100" dirty="0">
            <a:latin typeface="Times New Roman" panose="02020603050405020304" pitchFamily="18" charset="0"/>
            <a:cs typeface="Times New Roman" panose="02020603050405020304" pitchFamily="18" charset="0"/>
          </a:endParaRPr>
        </a:p>
      </dgm:t>
    </dgm:pt>
    <dgm:pt modelId="{6A603E20-978B-4755-90E2-685624CBFFDE}" type="parTrans" cxnId="{3BEFB03B-17EA-4EFF-81E6-91DAF195FB2F}">
      <dgm:prSet/>
      <dgm:spPr/>
      <dgm:t>
        <a:bodyPr/>
        <a:lstStyle/>
        <a:p>
          <a:endParaRPr lang="en-US"/>
        </a:p>
      </dgm:t>
    </dgm:pt>
    <dgm:pt modelId="{73A94F1F-FD00-4D44-A791-836987F8A989}" type="sibTrans" cxnId="{3BEFB03B-17EA-4EFF-81E6-91DAF195FB2F}">
      <dgm:prSet/>
      <dgm:spPr/>
      <dgm:t>
        <a:bodyPr/>
        <a:lstStyle/>
        <a:p>
          <a:endParaRPr lang="en-US"/>
        </a:p>
      </dgm:t>
    </dgm:pt>
    <dgm:pt modelId="{D4F73A3A-E885-4644-9D5A-48F514EC6D3E}" type="pres">
      <dgm:prSet presAssocID="{D9F1A4B6-8AF6-4CF5-8305-53C3D180ACC3}" presName="vert0" presStyleCnt="0">
        <dgm:presLayoutVars>
          <dgm:dir/>
          <dgm:animOne val="branch"/>
          <dgm:animLvl val="lvl"/>
        </dgm:presLayoutVars>
      </dgm:prSet>
      <dgm:spPr/>
    </dgm:pt>
    <dgm:pt modelId="{BE2DFFB8-4F35-4448-9377-50954C5BD537}" type="pres">
      <dgm:prSet presAssocID="{BF5B0EFE-57BD-427E-AA10-CAFE1F42583A}" presName="thickLine" presStyleLbl="alignNode1" presStyleIdx="0" presStyleCnt="2"/>
      <dgm:spPr/>
    </dgm:pt>
    <dgm:pt modelId="{597FF979-052E-4ACF-AB73-6CF74DBAEA52}" type="pres">
      <dgm:prSet presAssocID="{BF5B0EFE-57BD-427E-AA10-CAFE1F42583A}" presName="horz1" presStyleCnt="0"/>
      <dgm:spPr/>
    </dgm:pt>
    <dgm:pt modelId="{5917CBB9-0E0F-478E-9B4D-3960DB3040B1}" type="pres">
      <dgm:prSet presAssocID="{BF5B0EFE-57BD-427E-AA10-CAFE1F42583A}" presName="tx1" presStyleLbl="revTx" presStyleIdx="0" presStyleCnt="2" custScaleY="176711"/>
      <dgm:spPr/>
    </dgm:pt>
    <dgm:pt modelId="{35C9B1C5-C3B2-4040-9F45-5D61406C5322}" type="pres">
      <dgm:prSet presAssocID="{BF5B0EFE-57BD-427E-AA10-CAFE1F42583A}" presName="vert1" presStyleCnt="0"/>
      <dgm:spPr/>
    </dgm:pt>
    <dgm:pt modelId="{29858A16-CD23-49B5-B465-AA6A8B349DEC}" type="pres">
      <dgm:prSet presAssocID="{DCDC7C2E-0A70-4F40-B228-0E787730E838}" presName="thickLine" presStyleLbl="alignNode1" presStyleIdx="1" presStyleCnt="2"/>
      <dgm:spPr/>
    </dgm:pt>
    <dgm:pt modelId="{F9E2ADD4-938C-44CA-BAA5-34AA4F8B842C}" type="pres">
      <dgm:prSet presAssocID="{DCDC7C2E-0A70-4F40-B228-0E787730E838}" presName="horz1" presStyleCnt="0"/>
      <dgm:spPr/>
    </dgm:pt>
    <dgm:pt modelId="{7127524D-53ED-4FF0-BB6E-1FDA59508F4C}" type="pres">
      <dgm:prSet presAssocID="{DCDC7C2E-0A70-4F40-B228-0E787730E838}" presName="tx1" presStyleLbl="revTx" presStyleIdx="1" presStyleCnt="2" custScaleY="136289"/>
      <dgm:spPr/>
    </dgm:pt>
    <dgm:pt modelId="{12F94E9E-D4EA-4043-AB60-0C2BDC0E4621}" type="pres">
      <dgm:prSet presAssocID="{DCDC7C2E-0A70-4F40-B228-0E787730E838}" presName="vert1" presStyleCnt="0"/>
      <dgm:spPr/>
    </dgm:pt>
  </dgm:ptLst>
  <dgm:cxnLst>
    <dgm:cxn modelId="{8672DE19-6DF7-48BF-8DDC-B4C761735388}" srcId="{D9F1A4B6-8AF6-4CF5-8305-53C3D180ACC3}" destId="{BF5B0EFE-57BD-427E-AA10-CAFE1F42583A}" srcOrd="0" destOrd="0" parTransId="{D9D5388A-A666-4D57-A211-92ED45AD3D0D}" sibTransId="{C0956480-FCDA-4905-B6E7-710A5C657FE9}"/>
    <dgm:cxn modelId="{3BEFB03B-17EA-4EFF-81E6-91DAF195FB2F}" srcId="{D9F1A4B6-8AF6-4CF5-8305-53C3D180ACC3}" destId="{DCDC7C2E-0A70-4F40-B228-0E787730E838}" srcOrd="1" destOrd="0" parTransId="{6A603E20-978B-4755-90E2-685624CBFFDE}" sibTransId="{73A94F1F-FD00-4D44-A791-836987F8A989}"/>
    <dgm:cxn modelId="{C6B1BD9A-E7E0-4348-99DC-BB28038B2B22}" type="presOf" srcId="{DCDC7C2E-0A70-4F40-B228-0E787730E838}" destId="{7127524D-53ED-4FF0-BB6E-1FDA59508F4C}" srcOrd="0" destOrd="0" presId="urn:microsoft.com/office/officeart/2008/layout/LinedList"/>
    <dgm:cxn modelId="{ACFA70D5-55F8-47A6-80D9-5216750151BB}" type="presOf" srcId="{BF5B0EFE-57BD-427E-AA10-CAFE1F42583A}" destId="{5917CBB9-0E0F-478E-9B4D-3960DB3040B1}" srcOrd="0" destOrd="0" presId="urn:microsoft.com/office/officeart/2008/layout/LinedList"/>
    <dgm:cxn modelId="{4487B2E5-E66E-4EB4-AA61-D5F7ED196AC7}" type="presOf" srcId="{D9F1A4B6-8AF6-4CF5-8305-53C3D180ACC3}" destId="{D4F73A3A-E885-4644-9D5A-48F514EC6D3E}" srcOrd="0" destOrd="0" presId="urn:microsoft.com/office/officeart/2008/layout/LinedList"/>
    <dgm:cxn modelId="{1979E839-C41B-4D85-9BE8-70BE801EF292}" type="presParOf" srcId="{D4F73A3A-E885-4644-9D5A-48F514EC6D3E}" destId="{BE2DFFB8-4F35-4448-9377-50954C5BD537}" srcOrd="0" destOrd="0" presId="urn:microsoft.com/office/officeart/2008/layout/LinedList"/>
    <dgm:cxn modelId="{127AAC1C-FA36-4AEA-B24D-83123736F298}" type="presParOf" srcId="{D4F73A3A-E885-4644-9D5A-48F514EC6D3E}" destId="{597FF979-052E-4ACF-AB73-6CF74DBAEA52}" srcOrd="1" destOrd="0" presId="urn:microsoft.com/office/officeart/2008/layout/LinedList"/>
    <dgm:cxn modelId="{CB9B382B-72D6-4ECF-A9BC-CD0AB3CD5B9C}" type="presParOf" srcId="{597FF979-052E-4ACF-AB73-6CF74DBAEA52}" destId="{5917CBB9-0E0F-478E-9B4D-3960DB3040B1}" srcOrd="0" destOrd="0" presId="urn:microsoft.com/office/officeart/2008/layout/LinedList"/>
    <dgm:cxn modelId="{1C8A1E71-D838-40AC-9B6A-36254AA15A79}" type="presParOf" srcId="{597FF979-052E-4ACF-AB73-6CF74DBAEA52}" destId="{35C9B1C5-C3B2-4040-9F45-5D61406C5322}" srcOrd="1" destOrd="0" presId="urn:microsoft.com/office/officeart/2008/layout/LinedList"/>
    <dgm:cxn modelId="{33C32DD6-7662-461C-924F-183807726979}" type="presParOf" srcId="{D4F73A3A-E885-4644-9D5A-48F514EC6D3E}" destId="{29858A16-CD23-49B5-B465-AA6A8B349DEC}" srcOrd="2" destOrd="0" presId="urn:microsoft.com/office/officeart/2008/layout/LinedList"/>
    <dgm:cxn modelId="{2AF7441E-A8A9-482E-8187-DCA79AAF1977}" type="presParOf" srcId="{D4F73A3A-E885-4644-9D5A-48F514EC6D3E}" destId="{F9E2ADD4-938C-44CA-BAA5-34AA4F8B842C}" srcOrd="3" destOrd="0" presId="urn:microsoft.com/office/officeart/2008/layout/LinedList"/>
    <dgm:cxn modelId="{34AB99DF-999F-4D72-B840-45F50C0BB494}" type="presParOf" srcId="{F9E2ADD4-938C-44CA-BAA5-34AA4F8B842C}" destId="{7127524D-53ED-4FF0-BB6E-1FDA59508F4C}" srcOrd="0" destOrd="0" presId="urn:microsoft.com/office/officeart/2008/layout/LinedList"/>
    <dgm:cxn modelId="{1F6AF4E4-5390-4ED3-8BD1-D3D3262124B8}" type="presParOf" srcId="{F9E2ADD4-938C-44CA-BAA5-34AA4F8B842C}" destId="{12F94E9E-D4EA-4043-AB60-0C2BDC0E4621}"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D6458B2-A0A1-4C1B-880C-F8731FEDA1CF}" type="doc">
      <dgm:prSet loTypeId="urn:microsoft.com/office/officeart/2011/layout/CircleProcess" loCatId="process" qsTypeId="urn:microsoft.com/office/officeart/2005/8/quickstyle/simple2" qsCatId="simple" csTypeId="urn:microsoft.com/office/officeart/2005/8/colors/accent5_2" csCatId="accent5" phldr="1"/>
      <dgm:spPr/>
      <dgm:t>
        <a:bodyPr/>
        <a:lstStyle/>
        <a:p>
          <a:endParaRPr lang="en-US"/>
        </a:p>
      </dgm:t>
    </dgm:pt>
    <dgm:pt modelId="{C1331906-F4F0-4470-A8E2-C0779ACB15FB}">
      <dgm:prSet phldrT="[Text]"/>
      <dgm:spPr/>
      <dgm:t>
        <a:bodyPr/>
        <a:lstStyle/>
        <a:p>
          <a:r>
            <a:rPr lang="vi-VN" dirty="0"/>
            <a:t>Nguyên nhân</a:t>
          </a:r>
          <a:endParaRPr lang="en-US" dirty="0"/>
        </a:p>
      </dgm:t>
    </dgm:pt>
    <dgm:pt modelId="{8B3DB3C5-5719-4C13-B0F7-2F6F3AB2E48A}" type="parTrans" cxnId="{F65BA9E3-4040-447B-BD9F-F1DBFC89712E}">
      <dgm:prSet/>
      <dgm:spPr/>
      <dgm:t>
        <a:bodyPr/>
        <a:lstStyle/>
        <a:p>
          <a:endParaRPr lang="en-US"/>
        </a:p>
      </dgm:t>
    </dgm:pt>
    <dgm:pt modelId="{FBAC916A-FE4D-4BCD-859A-90768C5C64A4}" type="sibTrans" cxnId="{F65BA9E3-4040-447B-BD9F-F1DBFC89712E}">
      <dgm:prSet/>
      <dgm:spPr/>
      <dgm:t>
        <a:bodyPr/>
        <a:lstStyle/>
        <a:p>
          <a:endParaRPr lang="en-US"/>
        </a:p>
      </dgm:t>
    </dgm:pt>
    <dgm:pt modelId="{DF447CAB-78E6-4451-B725-11A96E4E781C}">
      <dgm:prSet phldrT="[Text]"/>
      <dgm:spPr/>
      <dgm:t>
        <a:bodyPr/>
        <a:lstStyle/>
        <a:p>
          <a:r>
            <a:rPr lang="vi-VN" dirty="0"/>
            <a:t>Hậu quả</a:t>
          </a:r>
          <a:endParaRPr lang="en-US" dirty="0"/>
        </a:p>
      </dgm:t>
    </dgm:pt>
    <dgm:pt modelId="{CDE86206-8C1A-4FA6-BD9F-DB067B6F073E}" type="parTrans" cxnId="{E8F4E76C-A49A-4C01-AAD3-9E122AB3EBC0}">
      <dgm:prSet/>
      <dgm:spPr/>
      <dgm:t>
        <a:bodyPr/>
        <a:lstStyle/>
        <a:p>
          <a:endParaRPr lang="en-US"/>
        </a:p>
      </dgm:t>
    </dgm:pt>
    <dgm:pt modelId="{39B89F8B-E00C-467B-A75D-6BFD100984F1}" type="sibTrans" cxnId="{E8F4E76C-A49A-4C01-AAD3-9E122AB3EBC0}">
      <dgm:prSet/>
      <dgm:spPr/>
      <dgm:t>
        <a:bodyPr/>
        <a:lstStyle/>
        <a:p>
          <a:endParaRPr lang="en-US"/>
        </a:p>
      </dgm:t>
    </dgm:pt>
    <dgm:pt modelId="{C5CBC730-942C-4C0F-9143-9C83875897CE}">
      <dgm:prSet phldrT="[Text]"/>
      <dgm:spPr/>
      <dgm:t>
        <a:bodyPr/>
        <a:lstStyle/>
        <a:p>
          <a:r>
            <a:rPr lang="vi-VN" dirty="0"/>
            <a:t>Giải pháp</a:t>
          </a:r>
          <a:endParaRPr lang="en-US" dirty="0"/>
        </a:p>
      </dgm:t>
    </dgm:pt>
    <dgm:pt modelId="{2ED31794-BCE9-4F71-9AA9-DC60D9810871}" type="parTrans" cxnId="{0E692857-700B-4078-A731-78273A11E3A7}">
      <dgm:prSet/>
      <dgm:spPr/>
      <dgm:t>
        <a:bodyPr/>
        <a:lstStyle/>
        <a:p>
          <a:endParaRPr lang="en-US"/>
        </a:p>
      </dgm:t>
    </dgm:pt>
    <dgm:pt modelId="{EF302712-B075-4080-A22B-A8F71A16E8B9}" type="sibTrans" cxnId="{0E692857-700B-4078-A731-78273A11E3A7}">
      <dgm:prSet/>
      <dgm:spPr/>
      <dgm:t>
        <a:bodyPr/>
        <a:lstStyle/>
        <a:p>
          <a:endParaRPr lang="en-US"/>
        </a:p>
      </dgm:t>
    </dgm:pt>
    <dgm:pt modelId="{6E4B4F19-97EB-4E56-B995-535CE3129B61}" type="pres">
      <dgm:prSet presAssocID="{DD6458B2-A0A1-4C1B-880C-F8731FEDA1CF}" presName="Name0" presStyleCnt="0">
        <dgm:presLayoutVars>
          <dgm:chMax val="11"/>
          <dgm:chPref val="11"/>
          <dgm:dir/>
          <dgm:resizeHandles/>
        </dgm:presLayoutVars>
      </dgm:prSet>
      <dgm:spPr/>
    </dgm:pt>
    <dgm:pt modelId="{DA07A09A-2AAA-4BC0-B6F6-68A64B6DD067}" type="pres">
      <dgm:prSet presAssocID="{C5CBC730-942C-4C0F-9143-9C83875897CE}" presName="Accent3" presStyleCnt="0"/>
      <dgm:spPr/>
    </dgm:pt>
    <dgm:pt modelId="{4C02BFBF-2161-4A1B-8A81-3DF76F29724C}" type="pres">
      <dgm:prSet presAssocID="{C5CBC730-942C-4C0F-9143-9C83875897CE}" presName="Accent" presStyleLbl="node1" presStyleIdx="0" presStyleCnt="3"/>
      <dgm:spPr/>
    </dgm:pt>
    <dgm:pt modelId="{E35FA012-662F-4343-AD9D-2CDF9E3ED2BA}" type="pres">
      <dgm:prSet presAssocID="{C5CBC730-942C-4C0F-9143-9C83875897CE}" presName="ParentBackground3" presStyleCnt="0"/>
      <dgm:spPr/>
    </dgm:pt>
    <dgm:pt modelId="{ED995B12-0EA5-4BE4-B0AF-C40E4BFE6965}" type="pres">
      <dgm:prSet presAssocID="{C5CBC730-942C-4C0F-9143-9C83875897CE}" presName="ParentBackground" presStyleLbl="fgAcc1" presStyleIdx="0" presStyleCnt="3"/>
      <dgm:spPr/>
    </dgm:pt>
    <dgm:pt modelId="{0DDD0FDC-D743-4581-BBE8-09115979F29B}" type="pres">
      <dgm:prSet presAssocID="{C5CBC730-942C-4C0F-9143-9C83875897CE}" presName="Parent3" presStyleLbl="revTx" presStyleIdx="0" presStyleCnt="0">
        <dgm:presLayoutVars>
          <dgm:chMax val="1"/>
          <dgm:chPref val="1"/>
          <dgm:bulletEnabled val="1"/>
        </dgm:presLayoutVars>
      </dgm:prSet>
      <dgm:spPr/>
    </dgm:pt>
    <dgm:pt modelId="{A0A7E850-2C3F-439F-ADFA-D26630116401}" type="pres">
      <dgm:prSet presAssocID="{DF447CAB-78E6-4451-B725-11A96E4E781C}" presName="Accent2" presStyleCnt="0"/>
      <dgm:spPr/>
    </dgm:pt>
    <dgm:pt modelId="{7E26AED6-D8D2-4D80-BB96-D3D72FAD59FC}" type="pres">
      <dgm:prSet presAssocID="{DF447CAB-78E6-4451-B725-11A96E4E781C}" presName="Accent" presStyleLbl="node1" presStyleIdx="1" presStyleCnt="3"/>
      <dgm:spPr/>
    </dgm:pt>
    <dgm:pt modelId="{3BB86FCD-A02C-4246-895F-4A33AB403FD0}" type="pres">
      <dgm:prSet presAssocID="{DF447CAB-78E6-4451-B725-11A96E4E781C}" presName="ParentBackground2" presStyleCnt="0"/>
      <dgm:spPr/>
    </dgm:pt>
    <dgm:pt modelId="{EAB0D61D-CB0F-4D01-988E-D9988C5C61DB}" type="pres">
      <dgm:prSet presAssocID="{DF447CAB-78E6-4451-B725-11A96E4E781C}" presName="ParentBackground" presStyleLbl="fgAcc1" presStyleIdx="1" presStyleCnt="3"/>
      <dgm:spPr/>
    </dgm:pt>
    <dgm:pt modelId="{A8EC6CA5-0398-4066-A93B-8CF1ADA889F1}" type="pres">
      <dgm:prSet presAssocID="{DF447CAB-78E6-4451-B725-11A96E4E781C}" presName="Parent2" presStyleLbl="revTx" presStyleIdx="0" presStyleCnt="0">
        <dgm:presLayoutVars>
          <dgm:chMax val="1"/>
          <dgm:chPref val="1"/>
          <dgm:bulletEnabled val="1"/>
        </dgm:presLayoutVars>
      </dgm:prSet>
      <dgm:spPr/>
    </dgm:pt>
    <dgm:pt modelId="{4CA41A77-274C-4098-9F5A-A858E791E249}" type="pres">
      <dgm:prSet presAssocID="{C1331906-F4F0-4470-A8E2-C0779ACB15FB}" presName="Accent1" presStyleCnt="0"/>
      <dgm:spPr/>
    </dgm:pt>
    <dgm:pt modelId="{9DDBCDCD-BD45-4DDF-B981-BD97DF902F08}" type="pres">
      <dgm:prSet presAssocID="{C1331906-F4F0-4470-A8E2-C0779ACB15FB}" presName="Accent" presStyleLbl="node1" presStyleIdx="2" presStyleCnt="3"/>
      <dgm:spPr/>
    </dgm:pt>
    <dgm:pt modelId="{5A80081D-4F67-4EB3-95D5-BB53374EEEBF}" type="pres">
      <dgm:prSet presAssocID="{C1331906-F4F0-4470-A8E2-C0779ACB15FB}" presName="ParentBackground1" presStyleCnt="0"/>
      <dgm:spPr/>
    </dgm:pt>
    <dgm:pt modelId="{3B2F2BD4-9169-4AF3-A988-BC35540AE171}" type="pres">
      <dgm:prSet presAssocID="{C1331906-F4F0-4470-A8E2-C0779ACB15FB}" presName="ParentBackground" presStyleLbl="fgAcc1" presStyleIdx="2" presStyleCnt="3"/>
      <dgm:spPr/>
    </dgm:pt>
    <dgm:pt modelId="{F1EB1F00-A6FF-4387-8843-8498941792EE}" type="pres">
      <dgm:prSet presAssocID="{C1331906-F4F0-4470-A8E2-C0779ACB15FB}" presName="Parent1" presStyleLbl="revTx" presStyleIdx="0" presStyleCnt="0">
        <dgm:presLayoutVars>
          <dgm:chMax val="1"/>
          <dgm:chPref val="1"/>
          <dgm:bulletEnabled val="1"/>
        </dgm:presLayoutVars>
      </dgm:prSet>
      <dgm:spPr/>
    </dgm:pt>
  </dgm:ptLst>
  <dgm:cxnLst>
    <dgm:cxn modelId="{52564A07-3CAB-4A07-AA94-A94344B41F1C}" type="presOf" srcId="{C1331906-F4F0-4470-A8E2-C0779ACB15FB}" destId="{F1EB1F00-A6FF-4387-8843-8498941792EE}" srcOrd="1" destOrd="0" presId="urn:microsoft.com/office/officeart/2011/layout/CircleProcess"/>
    <dgm:cxn modelId="{13089A1A-9F18-49B7-8B16-ED72C4789D1C}" type="presOf" srcId="{C5CBC730-942C-4C0F-9143-9C83875897CE}" destId="{0DDD0FDC-D743-4581-BBE8-09115979F29B}" srcOrd="1" destOrd="0" presId="urn:microsoft.com/office/officeart/2011/layout/CircleProcess"/>
    <dgm:cxn modelId="{9B494240-4E36-4EB6-9E76-B034BA887DE1}" type="presOf" srcId="{DF447CAB-78E6-4451-B725-11A96E4E781C}" destId="{A8EC6CA5-0398-4066-A93B-8CF1ADA889F1}" srcOrd="1" destOrd="0" presId="urn:microsoft.com/office/officeart/2011/layout/CircleProcess"/>
    <dgm:cxn modelId="{5AC3CF5D-A159-4765-8917-86CE963E1F39}" type="presOf" srcId="{DF447CAB-78E6-4451-B725-11A96E4E781C}" destId="{EAB0D61D-CB0F-4D01-988E-D9988C5C61DB}" srcOrd="0" destOrd="0" presId="urn:microsoft.com/office/officeart/2011/layout/CircleProcess"/>
    <dgm:cxn modelId="{E8F4E76C-A49A-4C01-AAD3-9E122AB3EBC0}" srcId="{DD6458B2-A0A1-4C1B-880C-F8731FEDA1CF}" destId="{DF447CAB-78E6-4451-B725-11A96E4E781C}" srcOrd="1" destOrd="0" parTransId="{CDE86206-8C1A-4FA6-BD9F-DB067B6F073E}" sibTransId="{39B89F8B-E00C-467B-A75D-6BFD100984F1}"/>
    <dgm:cxn modelId="{0E692857-700B-4078-A731-78273A11E3A7}" srcId="{DD6458B2-A0A1-4C1B-880C-F8731FEDA1CF}" destId="{C5CBC730-942C-4C0F-9143-9C83875897CE}" srcOrd="2" destOrd="0" parTransId="{2ED31794-BCE9-4F71-9AA9-DC60D9810871}" sibTransId="{EF302712-B075-4080-A22B-A8F71A16E8B9}"/>
    <dgm:cxn modelId="{1D6DF1A3-BD00-4AF3-AD6F-5208927B7425}" type="presOf" srcId="{C5CBC730-942C-4C0F-9143-9C83875897CE}" destId="{ED995B12-0EA5-4BE4-B0AF-C40E4BFE6965}" srcOrd="0" destOrd="0" presId="urn:microsoft.com/office/officeart/2011/layout/CircleProcess"/>
    <dgm:cxn modelId="{B47BE6B6-A3C2-4C7E-ABF6-1283F225BE1A}" type="presOf" srcId="{C1331906-F4F0-4470-A8E2-C0779ACB15FB}" destId="{3B2F2BD4-9169-4AF3-A988-BC35540AE171}" srcOrd="0" destOrd="0" presId="urn:microsoft.com/office/officeart/2011/layout/CircleProcess"/>
    <dgm:cxn modelId="{9411BAC8-096D-4378-8756-9F9AA394DC45}" type="presOf" srcId="{DD6458B2-A0A1-4C1B-880C-F8731FEDA1CF}" destId="{6E4B4F19-97EB-4E56-B995-535CE3129B61}" srcOrd="0" destOrd="0" presId="urn:microsoft.com/office/officeart/2011/layout/CircleProcess"/>
    <dgm:cxn modelId="{F65BA9E3-4040-447B-BD9F-F1DBFC89712E}" srcId="{DD6458B2-A0A1-4C1B-880C-F8731FEDA1CF}" destId="{C1331906-F4F0-4470-A8E2-C0779ACB15FB}" srcOrd="0" destOrd="0" parTransId="{8B3DB3C5-5719-4C13-B0F7-2F6F3AB2E48A}" sibTransId="{FBAC916A-FE4D-4BCD-859A-90768C5C64A4}"/>
    <dgm:cxn modelId="{6AEDBD44-712E-4C04-8417-EC75DCD59DA8}" type="presParOf" srcId="{6E4B4F19-97EB-4E56-B995-535CE3129B61}" destId="{DA07A09A-2AAA-4BC0-B6F6-68A64B6DD067}" srcOrd="0" destOrd="0" presId="urn:microsoft.com/office/officeart/2011/layout/CircleProcess"/>
    <dgm:cxn modelId="{667515E5-BA58-460F-B610-C08D315B79DD}" type="presParOf" srcId="{DA07A09A-2AAA-4BC0-B6F6-68A64B6DD067}" destId="{4C02BFBF-2161-4A1B-8A81-3DF76F29724C}" srcOrd="0" destOrd="0" presId="urn:microsoft.com/office/officeart/2011/layout/CircleProcess"/>
    <dgm:cxn modelId="{86158D43-7DB3-4B01-AC4A-79974BA1C8E9}" type="presParOf" srcId="{6E4B4F19-97EB-4E56-B995-535CE3129B61}" destId="{E35FA012-662F-4343-AD9D-2CDF9E3ED2BA}" srcOrd="1" destOrd="0" presId="urn:microsoft.com/office/officeart/2011/layout/CircleProcess"/>
    <dgm:cxn modelId="{2EBBBDFA-DEEF-4F0F-BCB4-609D3261622B}" type="presParOf" srcId="{E35FA012-662F-4343-AD9D-2CDF9E3ED2BA}" destId="{ED995B12-0EA5-4BE4-B0AF-C40E4BFE6965}" srcOrd="0" destOrd="0" presId="urn:microsoft.com/office/officeart/2011/layout/CircleProcess"/>
    <dgm:cxn modelId="{CFCDCB06-4BB4-4770-88C5-2EA1F7A05F4B}" type="presParOf" srcId="{6E4B4F19-97EB-4E56-B995-535CE3129B61}" destId="{0DDD0FDC-D743-4581-BBE8-09115979F29B}" srcOrd="2" destOrd="0" presId="urn:microsoft.com/office/officeart/2011/layout/CircleProcess"/>
    <dgm:cxn modelId="{217B4362-CAAC-4B5B-B018-25B1B483EE1C}" type="presParOf" srcId="{6E4B4F19-97EB-4E56-B995-535CE3129B61}" destId="{A0A7E850-2C3F-439F-ADFA-D26630116401}" srcOrd="3" destOrd="0" presId="urn:microsoft.com/office/officeart/2011/layout/CircleProcess"/>
    <dgm:cxn modelId="{9AFAD2EE-DCC9-4B28-980F-DC7E8653462D}" type="presParOf" srcId="{A0A7E850-2C3F-439F-ADFA-D26630116401}" destId="{7E26AED6-D8D2-4D80-BB96-D3D72FAD59FC}" srcOrd="0" destOrd="0" presId="urn:microsoft.com/office/officeart/2011/layout/CircleProcess"/>
    <dgm:cxn modelId="{944C5086-A23B-41DE-8BD3-509173116A9F}" type="presParOf" srcId="{6E4B4F19-97EB-4E56-B995-535CE3129B61}" destId="{3BB86FCD-A02C-4246-895F-4A33AB403FD0}" srcOrd="4" destOrd="0" presId="urn:microsoft.com/office/officeart/2011/layout/CircleProcess"/>
    <dgm:cxn modelId="{E29DA092-F0FC-4BD0-B6BB-968C7A94DD20}" type="presParOf" srcId="{3BB86FCD-A02C-4246-895F-4A33AB403FD0}" destId="{EAB0D61D-CB0F-4D01-988E-D9988C5C61DB}" srcOrd="0" destOrd="0" presId="urn:microsoft.com/office/officeart/2011/layout/CircleProcess"/>
    <dgm:cxn modelId="{CFE450C4-49EA-45F5-9138-54CE9D1269E9}" type="presParOf" srcId="{6E4B4F19-97EB-4E56-B995-535CE3129B61}" destId="{A8EC6CA5-0398-4066-A93B-8CF1ADA889F1}" srcOrd="5" destOrd="0" presId="urn:microsoft.com/office/officeart/2011/layout/CircleProcess"/>
    <dgm:cxn modelId="{40FA00E8-9EBC-480D-9641-AB5A4A0A3CD0}" type="presParOf" srcId="{6E4B4F19-97EB-4E56-B995-535CE3129B61}" destId="{4CA41A77-274C-4098-9F5A-A858E791E249}" srcOrd="6" destOrd="0" presId="urn:microsoft.com/office/officeart/2011/layout/CircleProcess"/>
    <dgm:cxn modelId="{D266619F-4189-4AB7-9F60-00ABD86653F2}" type="presParOf" srcId="{4CA41A77-274C-4098-9F5A-A858E791E249}" destId="{9DDBCDCD-BD45-4DDF-B981-BD97DF902F08}" srcOrd="0" destOrd="0" presId="urn:microsoft.com/office/officeart/2011/layout/CircleProcess"/>
    <dgm:cxn modelId="{BAFA6D80-422A-4BF8-A0EA-CA2FB6B709CF}" type="presParOf" srcId="{6E4B4F19-97EB-4E56-B995-535CE3129B61}" destId="{5A80081D-4F67-4EB3-95D5-BB53374EEEBF}" srcOrd="7" destOrd="0" presId="urn:microsoft.com/office/officeart/2011/layout/CircleProcess"/>
    <dgm:cxn modelId="{DDD7718F-B411-4A5C-AA06-CCE67310516B}" type="presParOf" srcId="{5A80081D-4F67-4EB3-95D5-BB53374EEEBF}" destId="{3B2F2BD4-9169-4AF3-A988-BC35540AE171}" srcOrd="0" destOrd="0" presId="urn:microsoft.com/office/officeart/2011/layout/CircleProcess"/>
    <dgm:cxn modelId="{F769651A-E554-4E77-95AB-7EC6927FDCE7}" type="presParOf" srcId="{6E4B4F19-97EB-4E56-B995-535CE3129B61}" destId="{F1EB1F00-A6FF-4387-8843-8498941792EE}" srcOrd="8" destOrd="0" presId="urn:microsoft.com/office/officeart/2011/layout/Circle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2DFFB8-4F35-4448-9377-50954C5BD537}">
      <dsp:nvSpPr>
        <dsp:cNvPr id="0" name=""/>
        <dsp:cNvSpPr/>
      </dsp:nvSpPr>
      <dsp:spPr>
        <a:xfrm>
          <a:off x="0" y="1301"/>
          <a:ext cx="5763064" cy="0"/>
        </a:xfrm>
        <a:prstGeom prst="line">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w="6350" cap="flat" cmpd="sng" algn="ctr">
          <a:solidFill>
            <a:schemeClr val="dk2">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5917CBB9-0E0F-478E-9B4D-3960DB3040B1}">
      <dsp:nvSpPr>
        <dsp:cNvPr id="0" name=""/>
        <dsp:cNvSpPr/>
      </dsp:nvSpPr>
      <dsp:spPr>
        <a:xfrm>
          <a:off x="0" y="1301"/>
          <a:ext cx="5757437" cy="30686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b="0" i="0" kern="1200" dirty="0" err="1">
              <a:latin typeface="Times New Roman" panose="02020603050405020304" pitchFamily="18" charset="0"/>
              <a:cs typeface="Times New Roman" panose="02020603050405020304" pitchFamily="18" charset="0"/>
            </a:rPr>
            <a:t>Một</a:t>
          </a:r>
          <a:r>
            <a:rPr lang="en-US" sz="2100" b="0" i="0" kern="1200" dirty="0">
              <a:latin typeface="Times New Roman" panose="02020603050405020304" pitchFamily="18" charset="0"/>
              <a:cs typeface="Times New Roman" panose="02020603050405020304" pitchFamily="18" charset="0"/>
            </a:rPr>
            <a:t> </a:t>
          </a:r>
          <a:r>
            <a:rPr lang="en-US" sz="2100" b="0" i="0" kern="1200" dirty="0" err="1">
              <a:latin typeface="Times New Roman" panose="02020603050405020304" pitchFamily="18" charset="0"/>
              <a:cs typeface="Times New Roman" panose="02020603050405020304" pitchFamily="18" charset="0"/>
            </a:rPr>
            <a:t>số</a:t>
          </a:r>
          <a:r>
            <a:rPr lang="en-US" sz="2100" b="0" i="0" kern="1200" dirty="0">
              <a:latin typeface="Times New Roman" panose="02020603050405020304" pitchFamily="18" charset="0"/>
              <a:cs typeface="Times New Roman" panose="02020603050405020304" pitchFamily="18" charset="0"/>
            </a:rPr>
            <a:t> </a:t>
          </a:r>
          <a:r>
            <a:rPr lang="en-US" sz="2100" b="0" i="0" kern="1200" dirty="0" err="1">
              <a:latin typeface="Times New Roman" panose="02020603050405020304" pitchFamily="18" charset="0"/>
              <a:cs typeface="Times New Roman" panose="02020603050405020304" pitchFamily="18" charset="0"/>
            </a:rPr>
            <a:t>thay</a:t>
          </a:r>
          <a:r>
            <a:rPr lang="en-US" sz="2100" b="0" i="0" kern="1200" dirty="0">
              <a:latin typeface="Times New Roman" panose="02020603050405020304" pitchFamily="18" charset="0"/>
              <a:cs typeface="Times New Roman" panose="02020603050405020304" pitchFamily="18" charset="0"/>
            </a:rPr>
            <a:t> </a:t>
          </a:r>
          <a:r>
            <a:rPr lang="en-US" sz="2100" b="0" i="0" kern="1200" dirty="0" err="1">
              <a:latin typeface="Times New Roman" panose="02020603050405020304" pitchFamily="18" charset="0"/>
              <a:cs typeface="Times New Roman" panose="02020603050405020304" pitchFamily="18" charset="0"/>
            </a:rPr>
            <a:t>đổi</a:t>
          </a:r>
          <a:r>
            <a:rPr lang="en-US" sz="2100" b="0" i="0" kern="1200" dirty="0">
              <a:latin typeface="Times New Roman" panose="02020603050405020304" pitchFamily="18" charset="0"/>
              <a:cs typeface="Times New Roman" panose="02020603050405020304" pitchFamily="18" charset="0"/>
            </a:rPr>
            <a:t> </a:t>
          </a:r>
          <a:r>
            <a:rPr lang="en-US" sz="2100" b="0" i="0" kern="1200" dirty="0" err="1">
              <a:latin typeface="Times New Roman" panose="02020603050405020304" pitchFamily="18" charset="0"/>
              <a:cs typeface="Times New Roman" panose="02020603050405020304" pitchFamily="18" charset="0"/>
            </a:rPr>
            <a:t>về</a:t>
          </a:r>
          <a:r>
            <a:rPr lang="en-US" sz="2100" b="0" i="0" kern="1200" dirty="0">
              <a:latin typeface="Times New Roman" panose="02020603050405020304" pitchFamily="18" charset="0"/>
              <a:cs typeface="Times New Roman" panose="02020603050405020304" pitchFamily="18" charset="0"/>
            </a:rPr>
            <a:t> </a:t>
          </a:r>
          <a:r>
            <a:rPr lang="en-US" sz="2100" b="0" i="0" kern="1200" dirty="0" err="1">
              <a:latin typeface="Times New Roman" panose="02020603050405020304" pitchFamily="18" charset="0"/>
              <a:cs typeface="Times New Roman" panose="02020603050405020304" pitchFamily="18" charset="0"/>
            </a:rPr>
            <a:t>mặt</a:t>
          </a:r>
          <a:r>
            <a:rPr lang="en-US" sz="2100" b="0" i="0" kern="1200" dirty="0">
              <a:latin typeface="Times New Roman" panose="02020603050405020304" pitchFamily="18" charset="0"/>
              <a:cs typeface="Times New Roman" panose="02020603050405020304" pitchFamily="18" charset="0"/>
            </a:rPr>
            <a:t> </a:t>
          </a:r>
          <a:r>
            <a:rPr lang="en-US" sz="2100" b="0" i="0" kern="1200" dirty="0" err="1">
              <a:latin typeface="Times New Roman" panose="02020603050405020304" pitchFamily="18" charset="0"/>
              <a:cs typeface="Times New Roman" panose="02020603050405020304" pitchFamily="18" charset="0"/>
            </a:rPr>
            <a:t>xã</a:t>
          </a:r>
          <a:r>
            <a:rPr lang="en-US" sz="2100" b="0" i="0" kern="1200" dirty="0">
              <a:latin typeface="Times New Roman" panose="02020603050405020304" pitchFamily="18" charset="0"/>
              <a:cs typeface="Times New Roman" panose="02020603050405020304" pitchFamily="18" charset="0"/>
            </a:rPr>
            <a:t> </a:t>
          </a:r>
          <a:r>
            <a:rPr lang="en-US" sz="2100" b="0" i="0" kern="1200" dirty="0" err="1">
              <a:latin typeface="Times New Roman" panose="02020603050405020304" pitchFamily="18" charset="0"/>
              <a:cs typeface="Times New Roman" panose="02020603050405020304" pitchFamily="18" charset="0"/>
            </a:rPr>
            <a:t>hội</a:t>
          </a:r>
          <a:r>
            <a:rPr lang="en-US" sz="2100" b="0" i="0" kern="1200" dirty="0">
              <a:latin typeface="Times New Roman" panose="02020603050405020304" pitchFamily="18" charset="0"/>
              <a:cs typeface="Times New Roman" panose="02020603050405020304" pitchFamily="18" charset="0"/>
            </a:rPr>
            <a:t> </a:t>
          </a:r>
          <a:r>
            <a:rPr lang="en-US" sz="2100" b="0" i="0" kern="1200" dirty="0" err="1">
              <a:latin typeface="Times New Roman" panose="02020603050405020304" pitchFamily="18" charset="0"/>
              <a:cs typeface="Times New Roman" panose="02020603050405020304" pitchFamily="18" charset="0"/>
            </a:rPr>
            <a:t>cùng</a:t>
          </a:r>
          <a:r>
            <a:rPr lang="en-US" sz="2100" b="0" i="0" kern="1200" dirty="0">
              <a:latin typeface="Times New Roman" panose="02020603050405020304" pitchFamily="18" charset="0"/>
              <a:cs typeface="Times New Roman" panose="02020603050405020304" pitchFamily="18" charset="0"/>
            </a:rPr>
            <a:t> </a:t>
          </a:r>
          <a:r>
            <a:rPr lang="en-US" sz="2100" b="0" i="0" kern="1200" dirty="0" err="1">
              <a:latin typeface="Times New Roman" panose="02020603050405020304" pitchFamily="18" charset="0"/>
              <a:cs typeface="Times New Roman" panose="02020603050405020304" pitchFamily="18" charset="0"/>
            </a:rPr>
            <a:t>với</a:t>
          </a:r>
          <a:r>
            <a:rPr lang="en-US" sz="2100" b="0" i="0" kern="1200" dirty="0">
              <a:latin typeface="Times New Roman" panose="02020603050405020304" pitchFamily="18" charset="0"/>
              <a:cs typeface="Times New Roman" panose="02020603050405020304" pitchFamily="18" charset="0"/>
            </a:rPr>
            <a:t> </a:t>
          </a:r>
          <a:r>
            <a:rPr lang="en-US" sz="2100" b="0" i="0" kern="1200" dirty="0" err="1">
              <a:latin typeface="Times New Roman" panose="02020603050405020304" pitchFamily="18" charset="0"/>
              <a:cs typeface="Times New Roman" panose="02020603050405020304" pitchFamily="18" charset="0"/>
            </a:rPr>
            <a:t>quá</a:t>
          </a:r>
          <a:r>
            <a:rPr lang="en-US" sz="2100" b="0" i="0" kern="1200" dirty="0">
              <a:latin typeface="Times New Roman" panose="02020603050405020304" pitchFamily="18" charset="0"/>
              <a:cs typeface="Times New Roman" panose="02020603050405020304" pitchFamily="18" charset="0"/>
            </a:rPr>
            <a:t> </a:t>
          </a:r>
          <a:r>
            <a:rPr lang="en-US" sz="2100" b="0" i="0" kern="1200" dirty="0" err="1">
              <a:latin typeface="Times New Roman" panose="02020603050405020304" pitchFamily="18" charset="0"/>
              <a:cs typeface="Times New Roman" panose="02020603050405020304" pitchFamily="18" charset="0"/>
            </a:rPr>
            <a:t>trình</a:t>
          </a:r>
          <a:r>
            <a:rPr lang="en-US" sz="2100" b="0" i="0" kern="1200" dirty="0">
              <a:latin typeface="Times New Roman" panose="02020603050405020304" pitchFamily="18" charset="0"/>
              <a:cs typeface="Times New Roman" panose="02020603050405020304" pitchFamily="18" charset="0"/>
            </a:rPr>
            <a:t> </a:t>
          </a:r>
          <a:r>
            <a:rPr lang="en-US" sz="2100" b="0" i="0" kern="1200" dirty="0" err="1">
              <a:latin typeface="Times New Roman" panose="02020603050405020304" pitchFamily="18" charset="0"/>
              <a:cs typeface="Times New Roman" panose="02020603050405020304" pitchFamily="18" charset="0"/>
            </a:rPr>
            <a:t>hiện</a:t>
          </a:r>
          <a:r>
            <a:rPr lang="en-US" sz="2100" b="0" i="0" kern="1200" dirty="0">
              <a:latin typeface="Times New Roman" panose="02020603050405020304" pitchFamily="18" charset="0"/>
              <a:cs typeface="Times New Roman" panose="02020603050405020304" pitchFamily="18" charset="0"/>
            </a:rPr>
            <a:t> </a:t>
          </a:r>
          <a:r>
            <a:rPr lang="en-US" sz="2100" b="0" i="0" kern="1200" dirty="0" err="1">
              <a:latin typeface="Times New Roman" panose="02020603050405020304" pitchFamily="18" charset="0"/>
              <a:cs typeface="Times New Roman" panose="02020603050405020304" pitchFamily="18" charset="0"/>
            </a:rPr>
            <a:t>đại</a:t>
          </a:r>
          <a:r>
            <a:rPr lang="en-US" sz="2100" b="0" i="0" kern="1200" dirty="0">
              <a:latin typeface="Times New Roman" panose="02020603050405020304" pitchFamily="18" charset="0"/>
              <a:cs typeface="Times New Roman" panose="02020603050405020304" pitchFamily="18" charset="0"/>
            </a:rPr>
            <a:t> </a:t>
          </a:r>
          <a:r>
            <a:rPr lang="en-US" sz="2100" b="0" i="0" kern="1200" dirty="0" err="1">
              <a:latin typeface="Times New Roman" panose="02020603050405020304" pitchFamily="18" charset="0"/>
              <a:cs typeface="Times New Roman" panose="02020603050405020304" pitchFamily="18" charset="0"/>
            </a:rPr>
            <a:t>hóa</a:t>
          </a:r>
          <a:r>
            <a:rPr lang="en-US" sz="2100" b="0" i="0" kern="1200" dirty="0">
              <a:latin typeface="Times New Roman" panose="02020603050405020304" pitchFamily="18" charset="0"/>
              <a:cs typeface="Times New Roman" panose="02020603050405020304" pitchFamily="18" charset="0"/>
            </a:rPr>
            <a:t> </a:t>
          </a:r>
          <a:r>
            <a:rPr lang="en-US" sz="2100" b="0" i="0" kern="1200" dirty="0" err="1">
              <a:latin typeface="Times New Roman" panose="02020603050405020304" pitchFamily="18" charset="0"/>
              <a:cs typeface="Times New Roman" panose="02020603050405020304" pitchFamily="18" charset="0"/>
            </a:rPr>
            <a:t>có</a:t>
          </a:r>
          <a:r>
            <a:rPr lang="en-US" sz="2100" b="0" i="0" kern="1200" dirty="0">
              <a:latin typeface="Times New Roman" panose="02020603050405020304" pitchFamily="18" charset="0"/>
              <a:cs typeface="Times New Roman" panose="02020603050405020304" pitchFamily="18" charset="0"/>
            </a:rPr>
            <a:t> </a:t>
          </a:r>
          <a:r>
            <a:rPr lang="en-US" sz="2100" b="0" i="0" kern="1200" dirty="0" err="1">
              <a:latin typeface="Times New Roman" panose="02020603050405020304" pitchFamily="18" charset="0"/>
              <a:cs typeface="Times New Roman" panose="02020603050405020304" pitchFamily="18" charset="0"/>
            </a:rPr>
            <a:t>thể</a:t>
          </a:r>
          <a:r>
            <a:rPr lang="en-US" sz="2100" b="0" i="0" kern="1200" dirty="0">
              <a:latin typeface="Times New Roman" panose="02020603050405020304" pitchFamily="18" charset="0"/>
              <a:cs typeface="Times New Roman" panose="02020603050405020304" pitchFamily="18" charset="0"/>
            </a:rPr>
            <a:t> </a:t>
          </a:r>
          <a:r>
            <a:rPr lang="en-US" sz="2100" b="0" i="0" kern="1200" dirty="0" err="1">
              <a:latin typeface="Times New Roman" panose="02020603050405020304" pitchFamily="18" charset="0"/>
              <a:cs typeface="Times New Roman" panose="02020603050405020304" pitchFamily="18" charset="0"/>
            </a:rPr>
            <a:t>tác</a:t>
          </a:r>
          <a:r>
            <a:rPr lang="en-US" sz="2100" b="0" i="0" kern="1200" dirty="0">
              <a:latin typeface="Times New Roman" panose="02020603050405020304" pitchFamily="18" charset="0"/>
              <a:cs typeface="Times New Roman" panose="02020603050405020304" pitchFamily="18" charset="0"/>
            </a:rPr>
            <a:t> </a:t>
          </a:r>
          <a:r>
            <a:rPr lang="en-US" sz="2100" b="0" i="0" kern="1200" dirty="0" err="1">
              <a:latin typeface="Times New Roman" panose="02020603050405020304" pitchFamily="18" charset="0"/>
              <a:cs typeface="Times New Roman" panose="02020603050405020304" pitchFamily="18" charset="0"/>
            </a:rPr>
            <a:t>động</a:t>
          </a:r>
          <a:r>
            <a:rPr lang="en-US" sz="2100" b="0" i="0" kern="1200" dirty="0">
              <a:latin typeface="Times New Roman" panose="02020603050405020304" pitchFamily="18" charset="0"/>
              <a:cs typeface="Times New Roman" panose="02020603050405020304" pitchFamily="18" charset="0"/>
            </a:rPr>
            <a:t> </a:t>
          </a:r>
          <a:r>
            <a:rPr lang="en-US" sz="2100" b="0" i="0" kern="1200" dirty="0" err="1">
              <a:latin typeface="Times New Roman" panose="02020603050405020304" pitchFamily="18" charset="0"/>
              <a:cs typeface="Times New Roman" panose="02020603050405020304" pitchFamily="18" charset="0"/>
            </a:rPr>
            <a:t>đến</a:t>
          </a:r>
          <a:r>
            <a:rPr lang="en-US" sz="2100" b="0" i="0" kern="1200" dirty="0">
              <a:latin typeface="Times New Roman" panose="02020603050405020304" pitchFamily="18" charset="0"/>
              <a:cs typeface="Times New Roman" panose="02020603050405020304" pitchFamily="18" charset="0"/>
            </a:rPr>
            <a:t> </a:t>
          </a:r>
          <a:r>
            <a:rPr lang="en-US" sz="2100" b="0" i="0" kern="1200" dirty="0" err="1">
              <a:latin typeface="Times New Roman" panose="02020603050405020304" pitchFamily="18" charset="0"/>
              <a:cs typeface="Times New Roman" panose="02020603050405020304" pitchFamily="18" charset="0"/>
            </a:rPr>
            <a:t>việc</a:t>
          </a:r>
          <a:r>
            <a:rPr lang="en-US" sz="2100" b="0" i="0" kern="1200" dirty="0">
              <a:latin typeface="Times New Roman" panose="02020603050405020304" pitchFamily="18" charset="0"/>
              <a:cs typeface="Times New Roman" panose="02020603050405020304" pitchFamily="18" charset="0"/>
            </a:rPr>
            <a:t> </a:t>
          </a:r>
          <a:r>
            <a:rPr lang="en-US" sz="2100" b="0" i="0" kern="1200" dirty="0" err="1">
              <a:latin typeface="Times New Roman" panose="02020603050405020304" pitchFamily="18" charset="0"/>
              <a:cs typeface="Times New Roman" panose="02020603050405020304" pitchFamily="18" charset="0"/>
            </a:rPr>
            <a:t>giảm</a:t>
          </a:r>
          <a:r>
            <a:rPr lang="en-US" sz="2100" b="0" i="0" kern="1200" dirty="0">
              <a:latin typeface="Times New Roman" panose="02020603050405020304" pitchFamily="18" charset="0"/>
              <a:cs typeface="Times New Roman" panose="02020603050405020304" pitchFamily="18" charset="0"/>
            </a:rPr>
            <a:t> </a:t>
          </a:r>
          <a:r>
            <a:rPr lang="en-US" sz="2100" b="0" i="0" kern="1200" dirty="0" err="1">
              <a:latin typeface="Times New Roman" panose="02020603050405020304" pitchFamily="18" charset="0"/>
              <a:cs typeface="Times New Roman" panose="02020603050405020304" pitchFamily="18" charset="0"/>
            </a:rPr>
            <a:t>tỷ</a:t>
          </a:r>
          <a:r>
            <a:rPr lang="en-US" sz="2100" b="0" i="0" kern="1200" dirty="0">
              <a:latin typeface="Times New Roman" panose="02020603050405020304" pitchFamily="18" charset="0"/>
              <a:cs typeface="Times New Roman" panose="02020603050405020304" pitchFamily="18" charset="0"/>
            </a:rPr>
            <a:t> </a:t>
          </a:r>
          <a:r>
            <a:rPr lang="en-US" sz="2100" b="0" i="0" kern="1200" dirty="0" err="1">
              <a:latin typeface="Times New Roman" panose="02020603050405020304" pitchFamily="18" charset="0"/>
              <a:cs typeface="Times New Roman" panose="02020603050405020304" pitchFamily="18" charset="0"/>
            </a:rPr>
            <a:t>lệ</a:t>
          </a:r>
          <a:r>
            <a:rPr lang="en-US" sz="2100" b="0" i="0" kern="1200" dirty="0">
              <a:latin typeface="Times New Roman" panose="02020603050405020304" pitchFamily="18" charset="0"/>
              <a:cs typeface="Times New Roman" panose="02020603050405020304" pitchFamily="18" charset="0"/>
            </a:rPr>
            <a:t> </a:t>
          </a:r>
          <a:r>
            <a:rPr lang="en-US" sz="2100" b="0" i="0" kern="1200" dirty="0" err="1">
              <a:latin typeface="Times New Roman" panose="02020603050405020304" pitchFamily="18" charset="0"/>
              <a:cs typeface="Times New Roman" panose="02020603050405020304" pitchFamily="18" charset="0"/>
            </a:rPr>
            <a:t>ly</a:t>
          </a:r>
          <a:r>
            <a:rPr lang="en-US" sz="2100" b="0" i="0" kern="1200" dirty="0">
              <a:latin typeface="Times New Roman" panose="02020603050405020304" pitchFamily="18" charset="0"/>
              <a:cs typeface="Times New Roman" panose="02020603050405020304" pitchFamily="18" charset="0"/>
            </a:rPr>
            <a:t> </a:t>
          </a:r>
          <a:r>
            <a:rPr lang="en-US" sz="2100" b="0" i="0" kern="1200" dirty="0" err="1">
              <a:latin typeface="Times New Roman" panose="02020603050405020304" pitchFamily="18" charset="0"/>
              <a:cs typeface="Times New Roman" panose="02020603050405020304" pitchFamily="18" charset="0"/>
            </a:rPr>
            <a:t>hôn</a:t>
          </a:r>
          <a:r>
            <a:rPr lang="en-US" sz="2100" b="0" i="0" kern="1200" dirty="0">
              <a:latin typeface="Times New Roman" panose="02020603050405020304" pitchFamily="18" charset="0"/>
              <a:cs typeface="Times New Roman" panose="02020603050405020304" pitchFamily="18" charset="0"/>
            </a:rPr>
            <a:t>, bao </a:t>
          </a:r>
          <a:r>
            <a:rPr lang="en-US" sz="2100" b="0" i="0" kern="1200" dirty="0" err="1">
              <a:latin typeface="Times New Roman" panose="02020603050405020304" pitchFamily="18" charset="0"/>
              <a:cs typeface="Times New Roman" panose="02020603050405020304" pitchFamily="18" charset="0"/>
            </a:rPr>
            <a:t>gồm</a:t>
          </a:r>
          <a:r>
            <a:rPr lang="en-US" sz="2100" b="0" i="0" kern="1200" dirty="0">
              <a:latin typeface="Times New Roman" panose="02020603050405020304" pitchFamily="18" charset="0"/>
              <a:cs typeface="Times New Roman" panose="02020603050405020304" pitchFamily="18" charset="0"/>
            </a:rPr>
            <a:t>: </a:t>
          </a:r>
          <a:r>
            <a:rPr lang="en-US" sz="2100" b="0" i="0" kern="1200" dirty="0" err="1">
              <a:latin typeface="Times New Roman" panose="02020603050405020304" pitchFamily="18" charset="0"/>
              <a:cs typeface="Times New Roman" panose="02020603050405020304" pitchFamily="18" charset="0"/>
            </a:rPr>
            <a:t>sự</a:t>
          </a:r>
          <a:r>
            <a:rPr lang="en-US" sz="2100" b="0" i="0" kern="1200" dirty="0">
              <a:latin typeface="Times New Roman" panose="02020603050405020304" pitchFamily="18" charset="0"/>
              <a:cs typeface="Times New Roman" panose="02020603050405020304" pitchFamily="18" charset="0"/>
            </a:rPr>
            <a:t> </a:t>
          </a:r>
          <a:r>
            <a:rPr lang="en-US" sz="2100" b="0" i="0" kern="1200" dirty="0" err="1">
              <a:latin typeface="Times New Roman" panose="02020603050405020304" pitchFamily="18" charset="0"/>
              <a:cs typeface="Times New Roman" panose="02020603050405020304" pitchFamily="18" charset="0"/>
            </a:rPr>
            <a:t>gia</a:t>
          </a:r>
          <a:r>
            <a:rPr lang="en-US" sz="2100" b="0" i="0" kern="1200" dirty="0">
              <a:latin typeface="Times New Roman" panose="02020603050405020304" pitchFamily="18" charset="0"/>
              <a:cs typeface="Times New Roman" panose="02020603050405020304" pitchFamily="18" charset="0"/>
            </a:rPr>
            <a:t> </a:t>
          </a:r>
          <a:r>
            <a:rPr lang="en-US" sz="2100" b="0" i="0" kern="1200" dirty="0" err="1">
              <a:latin typeface="Times New Roman" panose="02020603050405020304" pitchFamily="18" charset="0"/>
              <a:cs typeface="Times New Roman" panose="02020603050405020304" pitchFamily="18" charset="0"/>
            </a:rPr>
            <a:t>tăng</a:t>
          </a:r>
          <a:r>
            <a:rPr lang="en-US" sz="2100" b="0" i="0" kern="1200" dirty="0">
              <a:latin typeface="Times New Roman" panose="02020603050405020304" pitchFamily="18" charset="0"/>
              <a:cs typeface="Times New Roman" panose="02020603050405020304" pitchFamily="18" charset="0"/>
            </a:rPr>
            <a:t> </a:t>
          </a:r>
          <a:r>
            <a:rPr lang="en-US" sz="2100" b="0" i="0" kern="1200" dirty="0" err="1">
              <a:latin typeface="Times New Roman" panose="02020603050405020304" pitchFamily="18" charset="0"/>
              <a:cs typeface="Times New Roman" panose="02020603050405020304" pitchFamily="18" charset="0"/>
            </a:rPr>
            <a:t>của</a:t>
          </a:r>
          <a:r>
            <a:rPr lang="en-US" sz="2100" b="0" i="0" kern="1200" dirty="0">
              <a:latin typeface="Times New Roman" panose="02020603050405020304" pitchFamily="18" charset="0"/>
              <a:cs typeface="Times New Roman" panose="02020603050405020304" pitchFamily="18" charset="0"/>
            </a:rPr>
            <a:t> </a:t>
          </a:r>
          <a:r>
            <a:rPr lang="en-US" sz="2100" b="0" i="0" kern="1200" dirty="0" err="1">
              <a:latin typeface="Times New Roman" panose="02020603050405020304" pitchFamily="18" charset="0"/>
              <a:cs typeface="Times New Roman" panose="02020603050405020304" pitchFamily="18" charset="0"/>
            </a:rPr>
            <a:t>hệ</a:t>
          </a:r>
          <a:r>
            <a:rPr lang="en-US" sz="2100" b="0" i="0" kern="1200" dirty="0">
              <a:latin typeface="Times New Roman" panose="02020603050405020304" pitchFamily="18" charset="0"/>
              <a:cs typeface="Times New Roman" panose="02020603050405020304" pitchFamily="18" charset="0"/>
            </a:rPr>
            <a:t> </a:t>
          </a:r>
          <a:r>
            <a:rPr lang="en-US" sz="2100" b="0" i="0" kern="1200" dirty="0" err="1">
              <a:latin typeface="Times New Roman" panose="02020603050405020304" pitchFamily="18" charset="0"/>
              <a:cs typeface="Times New Roman" panose="02020603050405020304" pitchFamily="18" charset="0"/>
            </a:rPr>
            <a:t>thống</a:t>
          </a:r>
          <a:r>
            <a:rPr lang="en-US" sz="2100" b="0" i="0" kern="1200" dirty="0">
              <a:latin typeface="Times New Roman" panose="02020603050405020304" pitchFamily="18" charset="0"/>
              <a:cs typeface="Times New Roman" panose="02020603050405020304" pitchFamily="18" charset="0"/>
            </a:rPr>
            <a:t> </a:t>
          </a:r>
          <a:r>
            <a:rPr lang="en-US" sz="2100" b="0" i="0" kern="1200" dirty="0" err="1">
              <a:latin typeface="Times New Roman" panose="02020603050405020304" pitchFamily="18" charset="0"/>
              <a:cs typeface="Times New Roman" panose="02020603050405020304" pitchFamily="18" charset="0"/>
            </a:rPr>
            <a:t>gia</a:t>
          </a:r>
          <a:r>
            <a:rPr lang="en-US" sz="2100" b="0" i="0" kern="1200" dirty="0">
              <a:latin typeface="Times New Roman" panose="02020603050405020304" pitchFamily="18" charset="0"/>
              <a:cs typeface="Times New Roman" panose="02020603050405020304" pitchFamily="18" charset="0"/>
            </a:rPr>
            <a:t> </a:t>
          </a:r>
          <a:r>
            <a:rPr lang="en-US" sz="2100" b="0" i="0" kern="1200" dirty="0" err="1">
              <a:latin typeface="Times New Roman" panose="02020603050405020304" pitchFamily="18" charset="0"/>
              <a:cs typeface="Times New Roman" panose="02020603050405020304" pitchFamily="18" charset="0"/>
            </a:rPr>
            <a:t>đình</a:t>
          </a:r>
          <a:r>
            <a:rPr lang="en-US" sz="2100" b="0" i="0" kern="1200" dirty="0">
              <a:latin typeface="Times New Roman" panose="02020603050405020304" pitchFamily="18" charset="0"/>
              <a:cs typeface="Times New Roman" panose="02020603050405020304" pitchFamily="18" charset="0"/>
            </a:rPr>
            <a:t> </a:t>
          </a:r>
          <a:r>
            <a:rPr lang="en-US" sz="2100" b="0" i="0" kern="1200" dirty="0" err="1">
              <a:latin typeface="Times New Roman" panose="02020603050405020304" pitchFamily="18" charset="0"/>
              <a:cs typeface="Times New Roman" panose="02020603050405020304" pitchFamily="18" charset="0"/>
            </a:rPr>
            <a:t>vợ</a:t>
          </a:r>
          <a:r>
            <a:rPr lang="en-US" sz="2100" b="0" i="0" kern="1200" dirty="0">
              <a:latin typeface="Times New Roman" panose="02020603050405020304" pitchFamily="18" charset="0"/>
              <a:cs typeface="Times New Roman" panose="02020603050405020304" pitchFamily="18" charset="0"/>
            </a:rPr>
            <a:t> </a:t>
          </a:r>
          <a:r>
            <a:rPr lang="en-US" sz="2100" b="0" i="0" kern="1200" dirty="0" err="1">
              <a:latin typeface="Times New Roman" panose="02020603050405020304" pitchFamily="18" charset="0"/>
              <a:cs typeface="Times New Roman" panose="02020603050405020304" pitchFamily="18" charset="0"/>
            </a:rPr>
            <a:t>chồng</a:t>
          </a:r>
          <a:r>
            <a:rPr lang="en-US" sz="2100" b="0" i="0" kern="1200" dirty="0">
              <a:latin typeface="Times New Roman" panose="02020603050405020304" pitchFamily="18" charset="0"/>
              <a:cs typeface="Times New Roman" panose="02020603050405020304" pitchFamily="18" charset="0"/>
            </a:rPr>
            <a:t>, </a:t>
          </a:r>
          <a:r>
            <a:rPr lang="en-US" sz="2100" b="0" i="0" kern="1200" dirty="0" err="1">
              <a:latin typeface="Times New Roman" panose="02020603050405020304" pitchFamily="18" charset="0"/>
              <a:cs typeface="Times New Roman" panose="02020603050405020304" pitchFamily="18" charset="0"/>
            </a:rPr>
            <a:t>tăng</a:t>
          </a:r>
          <a:r>
            <a:rPr lang="en-US" sz="2100" b="0" i="0" kern="1200" dirty="0">
              <a:latin typeface="Times New Roman" panose="02020603050405020304" pitchFamily="18" charset="0"/>
              <a:cs typeface="Times New Roman" panose="02020603050405020304" pitchFamily="18" charset="0"/>
            </a:rPr>
            <a:t> </a:t>
          </a:r>
          <a:r>
            <a:rPr lang="en-US" sz="2100" b="0" i="0" kern="1200" dirty="0" err="1">
              <a:latin typeface="Times New Roman" panose="02020603050405020304" pitchFamily="18" charset="0"/>
              <a:cs typeface="Times New Roman" panose="02020603050405020304" pitchFamily="18" charset="0"/>
            </a:rPr>
            <a:t>sự</a:t>
          </a:r>
          <a:r>
            <a:rPr lang="en-US" sz="2100" b="0" i="0" kern="1200" dirty="0">
              <a:latin typeface="Times New Roman" panose="02020603050405020304" pitchFamily="18" charset="0"/>
              <a:cs typeface="Times New Roman" panose="02020603050405020304" pitchFamily="18" charset="0"/>
            </a:rPr>
            <a:t> </a:t>
          </a:r>
          <a:r>
            <a:rPr lang="en-US" sz="2100" b="0" i="0" kern="1200" dirty="0" err="1">
              <a:latin typeface="Times New Roman" panose="02020603050405020304" pitchFamily="18" charset="0"/>
              <a:cs typeface="Times New Roman" panose="02020603050405020304" pitchFamily="18" charset="0"/>
            </a:rPr>
            <a:t>tự</a:t>
          </a:r>
          <a:r>
            <a:rPr lang="en-US" sz="2100" b="0" i="0" kern="1200" dirty="0">
              <a:latin typeface="Times New Roman" panose="02020603050405020304" pitchFamily="18" charset="0"/>
              <a:cs typeface="Times New Roman" panose="02020603050405020304" pitchFamily="18" charset="0"/>
            </a:rPr>
            <a:t> </a:t>
          </a:r>
          <a:r>
            <a:rPr lang="en-US" sz="2100" b="0" i="0" kern="1200" dirty="0" err="1">
              <a:latin typeface="Times New Roman" panose="02020603050405020304" pitchFamily="18" charset="0"/>
              <a:cs typeface="Times New Roman" panose="02020603050405020304" pitchFamily="18" charset="0"/>
            </a:rPr>
            <a:t>chủ</a:t>
          </a:r>
          <a:r>
            <a:rPr lang="en-US" sz="2100" b="0" i="0" kern="1200" dirty="0">
              <a:latin typeface="Times New Roman" panose="02020603050405020304" pitchFamily="18" charset="0"/>
              <a:cs typeface="Times New Roman" panose="02020603050405020304" pitchFamily="18" charset="0"/>
            </a:rPr>
            <a:t> </a:t>
          </a:r>
          <a:r>
            <a:rPr lang="en-US" sz="2100" b="0" i="0" kern="1200" dirty="0" err="1">
              <a:latin typeface="Times New Roman" panose="02020603050405020304" pitchFamily="18" charset="0"/>
              <a:cs typeface="Times New Roman" panose="02020603050405020304" pitchFamily="18" charset="0"/>
            </a:rPr>
            <a:t>của</a:t>
          </a:r>
          <a:r>
            <a:rPr lang="en-US" sz="2100" b="0" i="0" kern="1200" dirty="0">
              <a:latin typeface="Times New Roman" panose="02020603050405020304" pitchFamily="18" charset="0"/>
              <a:cs typeface="Times New Roman" panose="02020603050405020304" pitchFamily="18" charset="0"/>
            </a:rPr>
            <a:t> </a:t>
          </a:r>
          <a:r>
            <a:rPr lang="en-US" sz="2100" b="0" i="0" kern="1200" dirty="0" err="1">
              <a:latin typeface="Times New Roman" panose="02020603050405020304" pitchFamily="18" charset="0"/>
              <a:cs typeface="Times New Roman" panose="02020603050405020304" pitchFamily="18" charset="0"/>
            </a:rPr>
            <a:t>giới</a:t>
          </a:r>
          <a:r>
            <a:rPr lang="en-US" sz="2100" b="0" i="0" kern="1200" dirty="0">
              <a:latin typeface="Times New Roman" panose="02020603050405020304" pitchFamily="18" charset="0"/>
              <a:cs typeface="Times New Roman" panose="02020603050405020304" pitchFamily="18" charset="0"/>
            </a:rPr>
            <a:t> </a:t>
          </a:r>
          <a:r>
            <a:rPr lang="en-US" sz="2100" b="0" i="0" kern="1200" dirty="0" err="1">
              <a:latin typeface="Times New Roman" panose="02020603050405020304" pitchFamily="18" charset="0"/>
              <a:cs typeface="Times New Roman" panose="02020603050405020304" pitchFamily="18" charset="0"/>
            </a:rPr>
            <a:t>trẻ</a:t>
          </a:r>
          <a:r>
            <a:rPr lang="en-US" sz="2100" b="0" i="0" kern="1200" dirty="0">
              <a:latin typeface="Times New Roman" panose="02020603050405020304" pitchFamily="18" charset="0"/>
              <a:cs typeface="Times New Roman" panose="02020603050405020304" pitchFamily="18" charset="0"/>
            </a:rPr>
            <a:t> </a:t>
          </a:r>
          <a:r>
            <a:rPr lang="en-US" sz="2100" b="0" i="0" kern="1200" dirty="0" err="1">
              <a:latin typeface="Times New Roman" panose="02020603050405020304" pitchFamily="18" charset="0"/>
              <a:cs typeface="Times New Roman" panose="02020603050405020304" pitchFamily="18" charset="0"/>
            </a:rPr>
            <a:t>và</a:t>
          </a:r>
          <a:r>
            <a:rPr lang="en-US" sz="2100" b="0" i="0" kern="1200" dirty="0">
              <a:latin typeface="Times New Roman" panose="02020603050405020304" pitchFamily="18" charset="0"/>
              <a:cs typeface="Times New Roman" panose="02020603050405020304" pitchFamily="18" charset="0"/>
            </a:rPr>
            <a:t> </a:t>
          </a:r>
          <a:r>
            <a:rPr lang="en-US" sz="2100" b="0" i="0" kern="1200" dirty="0" err="1">
              <a:latin typeface="Times New Roman" panose="02020603050405020304" pitchFamily="18" charset="0"/>
              <a:cs typeface="Times New Roman" panose="02020603050405020304" pitchFamily="18" charset="0"/>
            </a:rPr>
            <a:t>tăng</a:t>
          </a:r>
          <a:r>
            <a:rPr lang="en-US" sz="2100" b="0" i="0" kern="1200" dirty="0">
              <a:latin typeface="Times New Roman" panose="02020603050405020304" pitchFamily="18" charset="0"/>
              <a:cs typeface="Times New Roman" panose="02020603050405020304" pitchFamily="18" charset="0"/>
            </a:rPr>
            <a:t> </a:t>
          </a:r>
          <a:r>
            <a:rPr lang="en-US" sz="2100" b="0" i="0" kern="1200" dirty="0" err="1">
              <a:latin typeface="Times New Roman" panose="02020603050405020304" pitchFamily="18" charset="0"/>
              <a:cs typeface="Times New Roman" panose="02020603050405020304" pitchFamily="18" charset="0"/>
            </a:rPr>
            <a:t>sự</a:t>
          </a:r>
          <a:r>
            <a:rPr lang="en-US" sz="2100" b="0" i="0" kern="1200" dirty="0">
              <a:latin typeface="Times New Roman" panose="02020603050405020304" pitchFamily="18" charset="0"/>
              <a:cs typeface="Times New Roman" panose="02020603050405020304" pitchFamily="18" charset="0"/>
            </a:rPr>
            <a:t> </a:t>
          </a:r>
          <a:r>
            <a:rPr lang="en-US" sz="2100" b="0" i="0" kern="1200" dirty="0" err="1">
              <a:latin typeface="Times New Roman" panose="02020603050405020304" pitchFamily="18" charset="0"/>
              <a:cs typeface="Times New Roman" panose="02020603050405020304" pitchFamily="18" charset="0"/>
            </a:rPr>
            <a:t>tự</a:t>
          </a:r>
          <a:r>
            <a:rPr lang="en-US" sz="2100" b="0" i="0" kern="1200" dirty="0">
              <a:latin typeface="Times New Roman" panose="02020603050405020304" pitchFamily="18" charset="0"/>
              <a:cs typeface="Times New Roman" panose="02020603050405020304" pitchFamily="18" charset="0"/>
            </a:rPr>
            <a:t> do </a:t>
          </a:r>
          <a:r>
            <a:rPr lang="en-US" sz="2100" b="0" i="0" kern="1200" dirty="0" err="1">
              <a:latin typeface="Times New Roman" panose="02020603050405020304" pitchFamily="18" charset="0"/>
              <a:cs typeface="Times New Roman" panose="02020603050405020304" pitchFamily="18" charset="0"/>
            </a:rPr>
            <a:t>khỏi</a:t>
          </a:r>
          <a:r>
            <a:rPr lang="en-US" sz="2100" b="0" i="0" kern="1200" dirty="0">
              <a:latin typeface="Times New Roman" panose="02020603050405020304" pitchFamily="18" charset="0"/>
              <a:cs typeface="Times New Roman" panose="02020603050405020304" pitchFamily="18" charset="0"/>
            </a:rPr>
            <a:t> </a:t>
          </a:r>
          <a:r>
            <a:rPr lang="en-US" sz="2100" b="0" i="0" kern="1200" dirty="0" err="1">
              <a:latin typeface="Times New Roman" panose="02020603050405020304" pitchFamily="18" charset="0"/>
              <a:cs typeface="Times New Roman" panose="02020603050405020304" pitchFamily="18" charset="0"/>
            </a:rPr>
            <a:t>vòng</a:t>
          </a:r>
          <a:r>
            <a:rPr lang="en-US" sz="2100" b="0" i="0" kern="1200" dirty="0">
              <a:latin typeface="Times New Roman" panose="02020603050405020304" pitchFamily="18" charset="0"/>
              <a:cs typeface="Times New Roman" panose="02020603050405020304" pitchFamily="18" charset="0"/>
            </a:rPr>
            <a:t> </a:t>
          </a:r>
          <a:r>
            <a:rPr lang="en-US" sz="2100" b="0" i="0" kern="1200" dirty="0" err="1">
              <a:latin typeface="Times New Roman" panose="02020603050405020304" pitchFamily="18" charset="0"/>
              <a:cs typeface="Times New Roman" panose="02020603050405020304" pitchFamily="18" charset="0"/>
            </a:rPr>
            <a:t>kiểm</a:t>
          </a:r>
          <a:r>
            <a:rPr lang="en-US" sz="2100" b="0" i="0" kern="1200" dirty="0">
              <a:latin typeface="Times New Roman" panose="02020603050405020304" pitchFamily="18" charset="0"/>
              <a:cs typeface="Times New Roman" panose="02020603050405020304" pitchFamily="18" charset="0"/>
            </a:rPr>
            <a:t> </a:t>
          </a:r>
          <a:r>
            <a:rPr lang="en-US" sz="2100" b="0" i="0" kern="1200" dirty="0" err="1">
              <a:latin typeface="Times New Roman" panose="02020603050405020304" pitchFamily="18" charset="0"/>
              <a:cs typeface="Times New Roman" panose="02020603050405020304" pitchFamily="18" charset="0"/>
            </a:rPr>
            <a:t>soát</a:t>
          </a:r>
          <a:r>
            <a:rPr lang="en-US" sz="2100" b="0" i="0" kern="1200" dirty="0">
              <a:latin typeface="Times New Roman" panose="02020603050405020304" pitchFamily="18" charset="0"/>
              <a:cs typeface="Times New Roman" panose="02020603050405020304" pitchFamily="18" charset="0"/>
            </a:rPr>
            <a:t> </a:t>
          </a:r>
          <a:r>
            <a:rPr lang="en-US" sz="2100" b="0" i="0" kern="1200" dirty="0" err="1">
              <a:latin typeface="Times New Roman" panose="02020603050405020304" pitchFamily="18" charset="0"/>
              <a:cs typeface="Times New Roman" panose="02020603050405020304" pitchFamily="18" charset="0"/>
            </a:rPr>
            <a:t>của</a:t>
          </a:r>
          <a:r>
            <a:rPr lang="en-US" sz="2100" b="0" i="0" kern="1200" dirty="0">
              <a:latin typeface="Times New Roman" panose="02020603050405020304" pitchFamily="18" charset="0"/>
              <a:cs typeface="Times New Roman" panose="02020603050405020304" pitchFamily="18" charset="0"/>
            </a:rPr>
            <a:t> </a:t>
          </a:r>
          <a:r>
            <a:rPr lang="en-US" sz="2100" b="0" i="0" kern="1200" dirty="0" err="1">
              <a:latin typeface="Times New Roman" panose="02020603050405020304" pitchFamily="18" charset="0"/>
              <a:cs typeface="Times New Roman" panose="02020603050405020304" pitchFamily="18" charset="0"/>
            </a:rPr>
            <a:t>gia</a:t>
          </a:r>
          <a:r>
            <a:rPr lang="en-US" sz="2100" b="0" i="0" kern="1200" dirty="0">
              <a:latin typeface="Times New Roman" panose="02020603050405020304" pitchFamily="18" charset="0"/>
              <a:cs typeface="Times New Roman" panose="02020603050405020304" pitchFamily="18" charset="0"/>
            </a:rPr>
            <a:t> </a:t>
          </a:r>
          <a:r>
            <a:rPr lang="en-US" sz="2100" b="0" i="0" kern="1200" dirty="0" err="1">
              <a:latin typeface="Times New Roman" panose="02020603050405020304" pitchFamily="18" charset="0"/>
              <a:cs typeface="Times New Roman" panose="02020603050405020304" pitchFamily="18" charset="0"/>
            </a:rPr>
            <a:t>đình</a:t>
          </a:r>
          <a:r>
            <a:rPr lang="en-US" sz="2100" b="0" i="0" kern="1200" dirty="0">
              <a:latin typeface="Times New Roman" panose="02020603050405020304" pitchFamily="18" charset="0"/>
              <a:cs typeface="Times New Roman" panose="02020603050405020304" pitchFamily="18" charset="0"/>
            </a:rPr>
            <a:t> </a:t>
          </a:r>
          <a:r>
            <a:rPr lang="en-US" sz="2100" b="0" i="0" kern="1200" dirty="0" err="1">
              <a:latin typeface="Times New Roman" panose="02020603050405020304" pitchFamily="18" charset="0"/>
              <a:cs typeface="Times New Roman" panose="02020603050405020304" pitchFamily="18" charset="0"/>
            </a:rPr>
            <a:t>dòng</a:t>
          </a:r>
          <a:r>
            <a:rPr lang="en-US" sz="2100" b="0" i="0" kern="1200" dirty="0">
              <a:latin typeface="Times New Roman" panose="02020603050405020304" pitchFamily="18" charset="0"/>
              <a:cs typeface="Times New Roman" panose="02020603050405020304" pitchFamily="18" charset="0"/>
            </a:rPr>
            <a:t> </a:t>
          </a:r>
          <a:r>
            <a:rPr lang="en-US" sz="2100" b="0" i="0" kern="1200" dirty="0" err="1">
              <a:latin typeface="Times New Roman" panose="02020603050405020304" pitchFamily="18" charset="0"/>
              <a:cs typeface="Times New Roman" panose="02020603050405020304" pitchFamily="18" charset="0"/>
            </a:rPr>
            <a:t>họ</a:t>
          </a:r>
          <a:r>
            <a:rPr lang="en-US" sz="2100" b="0" i="0" kern="1200" dirty="0">
              <a:latin typeface="Times New Roman" panose="02020603050405020304" pitchFamily="18" charset="0"/>
              <a:cs typeface="Times New Roman" panose="02020603050405020304" pitchFamily="18" charset="0"/>
            </a:rPr>
            <a:t>, </a:t>
          </a:r>
          <a:r>
            <a:rPr lang="en-US" sz="2100" b="0" i="0" kern="1200" dirty="0" err="1">
              <a:latin typeface="Times New Roman" panose="02020603050405020304" pitchFamily="18" charset="0"/>
              <a:cs typeface="Times New Roman" panose="02020603050405020304" pitchFamily="18" charset="0"/>
            </a:rPr>
            <a:t>độ</a:t>
          </a:r>
          <a:r>
            <a:rPr lang="en-US" sz="2100" b="0" i="0" kern="1200" dirty="0">
              <a:latin typeface="Times New Roman" panose="02020603050405020304" pitchFamily="18" charset="0"/>
              <a:cs typeface="Times New Roman" panose="02020603050405020304" pitchFamily="18" charset="0"/>
            </a:rPr>
            <a:t> </a:t>
          </a:r>
          <a:r>
            <a:rPr lang="en-US" sz="2100" b="0" i="0" kern="1200" dirty="0" err="1">
              <a:latin typeface="Times New Roman" panose="02020603050405020304" pitchFamily="18" charset="0"/>
              <a:cs typeface="Times New Roman" panose="02020603050405020304" pitchFamily="18" charset="0"/>
            </a:rPr>
            <a:t>tuổi</a:t>
          </a:r>
          <a:r>
            <a:rPr lang="en-US" sz="2100" b="0" i="0" kern="1200" dirty="0">
              <a:latin typeface="Times New Roman" panose="02020603050405020304" pitchFamily="18" charset="0"/>
              <a:cs typeface="Times New Roman" panose="02020603050405020304" pitchFamily="18" charset="0"/>
            </a:rPr>
            <a:t> </a:t>
          </a:r>
          <a:r>
            <a:rPr lang="en-US" sz="2100" b="0" i="0" kern="1200" dirty="0" err="1">
              <a:latin typeface="Times New Roman" panose="02020603050405020304" pitchFamily="18" charset="0"/>
              <a:cs typeface="Times New Roman" panose="02020603050405020304" pitchFamily="18" charset="0"/>
            </a:rPr>
            <a:t>kết</a:t>
          </a:r>
          <a:r>
            <a:rPr lang="en-US" sz="2100" b="0" i="0" kern="1200" dirty="0">
              <a:latin typeface="Times New Roman" panose="02020603050405020304" pitchFamily="18" charset="0"/>
              <a:cs typeface="Times New Roman" panose="02020603050405020304" pitchFamily="18" charset="0"/>
            </a:rPr>
            <a:t> </a:t>
          </a:r>
          <a:r>
            <a:rPr lang="en-US" sz="2100" b="0" i="0" kern="1200" dirty="0" err="1">
              <a:latin typeface="Times New Roman" panose="02020603050405020304" pitchFamily="18" charset="0"/>
              <a:cs typeface="Times New Roman" panose="02020603050405020304" pitchFamily="18" charset="0"/>
            </a:rPr>
            <a:t>hôn</a:t>
          </a:r>
          <a:r>
            <a:rPr lang="en-US" sz="2100" b="0" i="0" kern="1200" dirty="0">
              <a:latin typeface="Times New Roman" panose="02020603050405020304" pitchFamily="18" charset="0"/>
              <a:cs typeface="Times New Roman" panose="02020603050405020304" pitchFamily="18" charset="0"/>
            </a:rPr>
            <a:t> </a:t>
          </a:r>
          <a:r>
            <a:rPr lang="en-US" sz="2100" b="0" i="0" kern="1200" dirty="0" err="1">
              <a:latin typeface="Times New Roman" panose="02020603050405020304" pitchFamily="18" charset="0"/>
              <a:cs typeface="Times New Roman" panose="02020603050405020304" pitchFamily="18" charset="0"/>
            </a:rPr>
            <a:t>ngày</a:t>
          </a:r>
          <a:r>
            <a:rPr lang="en-US" sz="2100" b="0" i="0" kern="1200" dirty="0">
              <a:latin typeface="Times New Roman" panose="02020603050405020304" pitchFamily="18" charset="0"/>
              <a:cs typeface="Times New Roman" panose="02020603050405020304" pitchFamily="18" charset="0"/>
            </a:rPr>
            <a:t> </a:t>
          </a:r>
          <a:r>
            <a:rPr lang="en-US" sz="2100" b="0" i="0" kern="1200" dirty="0" err="1">
              <a:latin typeface="Times New Roman" panose="02020603050405020304" pitchFamily="18" charset="0"/>
              <a:cs typeface="Times New Roman" panose="02020603050405020304" pitchFamily="18" charset="0"/>
            </a:rPr>
            <a:t>càng</a:t>
          </a:r>
          <a:r>
            <a:rPr lang="en-US" sz="2100" b="0" i="0" kern="1200" dirty="0">
              <a:latin typeface="Times New Roman" panose="02020603050405020304" pitchFamily="18" charset="0"/>
              <a:cs typeface="Times New Roman" panose="02020603050405020304" pitchFamily="18" charset="0"/>
            </a:rPr>
            <a:t> </a:t>
          </a:r>
          <a:r>
            <a:rPr lang="en-US" sz="2100" b="0" i="0" kern="1200" dirty="0" err="1">
              <a:latin typeface="Times New Roman" panose="02020603050405020304" pitchFamily="18" charset="0"/>
              <a:cs typeface="Times New Roman" panose="02020603050405020304" pitchFamily="18" charset="0"/>
            </a:rPr>
            <a:t>tăng</a:t>
          </a:r>
          <a:r>
            <a:rPr lang="en-US" sz="2100" b="0" i="0" kern="1200" dirty="0">
              <a:latin typeface="Times New Roman" panose="02020603050405020304" pitchFamily="18" charset="0"/>
              <a:cs typeface="Times New Roman" panose="02020603050405020304" pitchFamily="18" charset="0"/>
            </a:rPr>
            <a:t>, </a:t>
          </a:r>
          <a:r>
            <a:rPr lang="en-US" sz="2100" b="0" i="0" kern="1200" dirty="0" err="1">
              <a:latin typeface="Times New Roman" panose="02020603050405020304" pitchFamily="18" charset="0"/>
              <a:cs typeface="Times New Roman" panose="02020603050405020304" pitchFamily="18" charset="0"/>
            </a:rPr>
            <a:t>trình</a:t>
          </a:r>
          <a:r>
            <a:rPr lang="en-US" sz="2100" b="0" i="0" kern="1200" dirty="0">
              <a:latin typeface="Times New Roman" panose="02020603050405020304" pitchFamily="18" charset="0"/>
              <a:cs typeface="Times New Roman" panose="02020603050405020304" pitchFamily="18" charset="0"/>
            </a:rPr>
            <a:t> </a:t>
          </a:r>
          <a:r>
            <a:rPr lang="en-US" sz="2100" b="0" i="0" kern="1200" dirty="0" err="1">
              <a:latin typeface="Times New Roman" panose="02020603050405020304" pitchFamily="18" charset="0"/>
              <a:cs typeface="Times New Roman" panose="02020603050405020304" pitchFamily="18" charset="0"/>
            </a:rPr>
            <a:t>độ</a:t>
          </a:r>
          <a:r>
            <a:rPr lang="en-US" sz="2100" b="0" i="0" kern="1200" dirty="0">
              <a:latin typeface="Times New Roman" panose="02020603050405020304" pitchFamily="18" charset="0"/>
              <a:cs typeface="Times New Roman" panose="02020603050405020304" pitchFamily="18" charset="0"/>
            </a:rPr>
            <a:t> </a:t>
          </a:r>
          <a:r>
            <a:rPr lang="en-US" sz="2100" b="0" i="0" kern="1200" dirty="0" err="1">
              <a:latin typeface="Times New Roman" panose="02020603050405020304" pitchFamily="18" charset="0"/>
              <a:cs typeface="Times New Roman" panose="02020603050405020304" pitchFamily="18" charset="0"/>
            </a:rPr>
            <a:t>giáo</a:t>
          </a:r>
          <a:r>
            <a:rPr lang="en-US" sz="2100" b="0" i="0" kern="1200" dirty="0">
              <a:latin typeface="Times New Roman" panose="02020603050405020304" pitchFamily="18" charset="0"/>
              <a:cs typeface="Times New Roman" panose="02020603050405020304" pitchFamily="18" charset="0"/>
            </a:rPr>
            <a:t> </a:t>
          </a:r>
          <a:r>
            <a:rPr lang="en-US" sz="2100" b="0" i="0" kern="1200" dirty="0" err="1">
              <a:latin typeface="Times New Roman" panose="02020603050405020304" pitchFamily="18" charset="0"/>
              <a:cs typeface="Times New Roman" panose="02020603050405020304" pitchFamily="18" charset="0"/>
            </a:rPr>
            <a:t>dục</a:t>
          </a:r>
          <a:r>
            <a:rPr lang="en-US" sz="2100" b="0" i="0" kern="1200" dirty="0">
              <a:latin typeface="Times New Roman" panose="02020603050405020304" pitchFamily="18" charset="0"/>
              <a:cs typeface="Times New Roman" panose="02020603050405020304" pitchFamily="18" charset="0"/>
            </a:rPr>
            <a:t> </a:t>
          </a:r>
          <a:r>
            <a:rPr lang="en-US" sz="2100" b="0" i="0" kern="1200" dirty="0" err="1">
              <a:latin typeface="Times New Roman" panose="02020603050405020304" pitchFamily="18" charset="0"/>
              <a:cs typeface="Times New Roman" panose="02020603050405020304" pitchFamily="18" charset="0"/>
            </a:rPr>
            <a:t>ngày</a:t>
          </a:r>
          <a:r>
            <a:rPr lang="en-US" sz="2100" b="0" i="0" kern="1200" dirty="0">
              <a:latin typeface="Times New Roman" panose="02020603050405020304" pitchFamily="18" charset="0"/>
              <a:cs typeface="Times New Roman" panose="02020603050405020304" pitchFamily="18" charset="0"/>
            </a:rPr>
            <a:t> </a:t>
          </a:r>
          <a:r>
            <a:rPr lang="en-US" sz="2100" b="0" i="0" kern="1200" dirty="0" err="1">
              <a:latin typeface="Times New Roman" panose="02020603050405020304" pitchFamily="18" charset="0"/>
              <a:cs typeface="Times New Roman" panose="02020603050405020304" pitchFamily="18" charset="0"/>
            </a:rPr>
            <a:t>càng</a:t>
          </a:r>
          <a:r>
            <a:rPr lang="en-US" sz="2100" b="0" i="0" kern="1200" dirty="0">
              <a:latin typeface="Times New Roman" panose="02020603050405020304" pitchFamily="18" charset="0"/>
              <a:cs typeface="Times New Roman" panose="02020603050405020304" pitchFamily="18" charset="0"/>
            </a:rPr>
            <a:t> </a:t>
          </a:r>
          <a:r>
            <a:rPr lang="en-US" sz="2100" b="0" i="0" kern="1200" dirty="0" err="1">
              <a:latin typeface="Times New Roman" panose="02020603050405020304" pitchFamily="18" charset="0"/>
              <a:cs typeface="Times New Roman" panose="02020603050405020304" pitchFamily="18" charset="0"/>
            </a:rPr>
            <a:t>cao</a:t>
          </a:r>
          <a:r>
            <a:rPr lang="en-US" sz="2100" b="0" i="0" kern="1200" dirty="0">
              <a:latin typeface="Times New Roman" panose="02020603050405020304" pitchFamily="18" charset="0"/>
              <a:cs typeface="Times New Roman" panose="02020603050405020304" pitchFamily="18" charset="0"/>
            </a:rPr>
            <a:t>, </a:t>
          </a:r>
          <a:r>
            <a:rPr lang="en-US" sz="2100" b="0" i="0" kern="1200" dirty="0" err="1">
              <a:latin typeface="Times New Roman" panose="02020603050405020304" pitchFamily="18" charset="0"/>
              <a:cs typeface="Times New Roman" panose="02020603050405020304" pitchFamily="18" charset="0"/>
            </a:rPr>
            <a:t>sự</a:t>
          </a:r>
          <a:r>
            <a:rPr lang="en-US" sz="2100" b="0" i="0" kern="1200" dirty="0">
              <a:latin typeface="Times New Roman" panose="02020603050405020304" pitchFamily="18" charset="0"/>
              <a:cs typeface="Times New Roman" panose="02020603050405020304" pitchFamily="18" charset="0"/>
            </a:rPr>
            <a:t> </a:t>
          </a:r>
          <a:r>
            <a:rPr lang="en-US" sz="2100" b="0" i="0" kern="1200" dirty="0" err="1">
              <a:latin typeface="Times New Roman" panose="02020603050405020304" pitchFamily="18" charset="0"/>
              <a:cs typeface="Times New Roman" panose="02020603050405020304" pitchFamily="18" charset="0"/>
            </a:rPr>
            <a:t>đô</a:t>
          </a:r>
          <a:r>
            <a:rPr lang="en-US" sz="2100" b="0" i="0" kern="1200" dirty="0">
              <a:latin typeface="Times New Roman" panose="02020603050405020304" pitchFamily="18" charset="0"/>
              <a:cs typeface="Times New Roman" panose="02020603050405020304" pitchFamily="18" charset="0"/>
            </a:rPr>
            <a:t> </a:t>
          </a:r>
          <a:r>
            <a:rPr lang="en-US" sz="2100" b="0" i="0" kern="1200" dirty="0" err="1">
              <a:latin typeface="Times New Roman" panose="02020603050405020304" pitchFamily="18" charset="0"/>
              <a:cs typeface="Times New Roman" panose="02020603050405020304" pitchFamily="18" charset="0"/>
            </a:rPr>
            <a:t>thị</a:t>
          </a:r>
          <a:r>
            <a:rPr lang="en-US" sz="2100" b="0" i="0" kern="1200" dirty="0">
              <a:latin typeface="Times New Roman" panose="02020603050405020304" pitchFamily="18" charset="0"/>
              <a:cs typeface="Times New Roman" panose="02020603050405020304" pitchFamily="18" charset="0"/>
            </a:rPr>
            <a:t> </a:t>
          </a:r>
          <a:r>
            <a:rPr lang="en-US" sz="2100" b="0" i="0" kern="1200" dirty="0" err="1">
              <a:latin typeface="Times New Roman" panose="02020603050405020304" pitchFamily="18" charset="0"/>
              <a:cs typeface="Times New Roman" panose="02020603050405020304" pitchFamily="18" charset="0"/>
            </a:rPr>
            <a:t>hoá</a:t>
          </a:r>
          <a:r>
            <a:rPr lang="en-US" sz="2100" b="0" i="0" kern="1200" dirty="0">
              <a:latin typeface="Times New Roman" panose="02020603050405020304" pitchFamily="18" charset="0"/>
              <a:cs typeface="Times New Roman" panose="02020603050405020304" pitchFamily="18" charset="0"/>
            </a:rPr>
            <a:t> </a:t>
          </a:r>
          <a:r>
            <a:rPr lang="en-US" sz="2100" b="0" i="0" kern="1200" dirty="0" err="1">
              <a:latin typeface="Times New Roman" panose="02020603050405020304" pitchFamily="18" charset="0"/>
              <a:cs typeface="Times New Roman" panose="02020603050405020304" pitchFamily="18" charset="0"/>
            </a:rPr>
            <a:t>và</a:t>
          </a:r>
          <a:r>
            <a:rPr lang="en-US" sz="2100" b="0" i="0" kern="1200" dirty="0">
              <a:latin typeface="Times New Roman" panose="02020603050405020304" pitchFamily="18" charset="0"/>
              <a:cs typeface="Times New Roman" panose="02020603050405020304" pitchFamily="18" charset="0"/>
            </a:rPr>
            <a:t> </a:t>
          </a:r>
          <a:r>
            <a:rPr lang="en-US" sz="2100" b="0" i="0" kern="1200" dirty="0" err="1">
              <a:latin typeface="Times New Roman" panose="02020603050405020304" pitchFamily="18" charset="0"/>
              <a:cs typeface="Times New Roman" panose="02020603050405020304" pitchFamily="18" charset="0"/>
            </a:rPr>
            <a:t>sự</a:t>
          </a:r>
          <a:r>
            <a:rPr lang="en-US" sz="2100" b="0" i="0" kern="1200" dirty="0">
              <a:latin typeface="Times New Roman" panose="02020603050405020304" pitchFamily="18" charset="0"/>
              <a:cs typeface="Times New Roman" panose="02020603050405020304" pitchFamily="18" charset="0"/>
            </a:rPr>
            <a:t> </a:t>
          </a:r>
          <a:r>
            <a:rPr lang="en-US" sz="2100" b="0" i="0" kern="1200" dirty="0" err="1">
              <a:latin typeface="Times New Roman" panose="02020603050405020304" pitchFamily="18" charset="0"/>
              <a:cs typeface="Times New Roman" panose="02020603050405020304" pitchFamily="18" charset="0"/>
            </a:rPr>
            <a:t>tự</a:t>
          </a:r>
          <a:r>
            <a:rPr lang="en-US" sz="2100" b="0" i="0" kern="1200" dirty="0">
              <a:latin typeface="Times New Roman" panose="02020603050405020304" pitchFamily="18" charset="0"/>
              <a:cs typeface="Times New Roman" panose="02020603050405020304" pitchFamily="18" charset="0"/>
            </a:rPr>
            <a:t> do </a:t>
          </a:r>
          <a:r>
            <a:rPr lang="en-US" sz="2100" b="0" i="0" kern="1200" dirty="0" err="1">
              <a:latin typeface="Times New Roman" panose="02020603050405020304" pitchFamily="18" charset="0"/>
              <a:cs typeface="Times New Roman" panose="02020603050405020304" pitchFamily="18" charset="0"/>
            </a:rPr>
            <a:t>trong</a:t>
          </a:r>
          <a:r>
            <a:rPr lang="en-US" sz="2100" b="0" i="0" kern="1200" dirty="0">
              <a:latin typeface="Times New Roman" panose="02020603050405020304" pitchFamily="18" charset="0"/>
              <a:cs typeface="Times New Roman" panose="02020603050405020304" pitchFamily="18" charset="0"/>
            </a:rPr>
            <a:t> </a:t>
          </a:r>
          <a:r>
            <a:rPr lang="en-US" sz="2100" b="0" i="0" kern="1200" dirty="0" err="1">
              <a:latin typeface="Times New Roman" panose="02020603050405020304" pitchFamily="18" charset="0"/>
              <a:cs typeface="Times New Roman" panose="02020603050405020304" pitchFamily="18" charset="0"/>
            </a:rPr>
            <a:t>việc</a:t>
          </a:r>
          <a:r>
            <a:rPr lang="en-US" sz="2100" b="0" i="0" kern="1200" dirty="0">
              <a:latin typeface="Times New Roman" panose="02020603050405020304" pitchFamily="18" charset="0"/>
              <a:cs typeface="Times New Roman" panose="02020603050405020304" pitchFamily="18" charset="0"/>
            </a:rPr>
            <a:t> </a:t>
          </a:r>
          <a:r>
            <a:rPr lang="en-US" sz="2100" b="0" i="0" kern="1200" dirty="0" err="1">
              <a:latin typeface="Times New Roman" panose="02020603050405020304" pitchFamily="18" charset="0"/>
              <a:cs typeface="Times New Roman" panose="02020603050405020304" pitchFamily="18" charset="0"/>
            </a:rPr>
            <a:t>lựa</a:t>
          </a:r>
          <a:r>
            <a:rPr lang="en-US" sz="2100" b="0" i="0" kern="1200" dirty="0">
              <a:latin typeface="Times New Roman" panose="02020603050405020304" pitchFamily="18" charset="0"/>
              <a:cs typeface="Times New Roman" panose="02020603050405020304" pitchFamily="18" charset="0"/>
            </a:rPr>
            <a:t> </a:t>
          </a:r>
          <a:r>
            <a:rPr lang="en-US" sz="2100" b="0" i="0" kern="1200" dirty="0" err="1">
              <a:latin typeface="Times New Roman" panose="02020603050405020304" pitchFamily="18" charset="0"/>
              <a:cs typeface="Times New Roman" panose="02020603050405020304" pitchFamily="18" charset="0"/>
            </a:rPr>
            <a:t>chọn</a:t>
          </a:r>
          <a:r>
            <a:rPr lang="en-US" sz="2100" b="0" i="0" kern="1200" dirty="0">
              <a:latin typeface="Times New Roman" panose="02020603050405020304" pitchFamily="18" charset="0"/>
              <a:cs typeface="Times New Roman" panose="02020603050405020304" pitchFamily="18" charset="0"/>
            </a:rPr>
            <a:t> </a:t>
          </a:r>
          <a:r>
            <a:rPr lang="en-US" sz="2100" b="0" i="0" kern="1200" dirty="0" err="1">
              <a:latin typeface="Times New Roman" panose="02020603050405020304" pitchFamily="18" charset="0"/>
              <a:cs typeface="Times New Roman" panose="02020603050405020304" pitchFamily="18" charset="0"/>
            </a:rPr>
            <a:t>bạn</a:t>
          </a:r>
          <a:r>
            <a:rPr lang="en-US" sz="2100" b="0" i="0" kern="1200" dirty="0">
              <a:latin typeface="Times New Roman" panose="02020603050405020304" pitchFamily="18" charset="0"/>
              <a:cs typeface="Times New Roman" panose="02020603050405020304" pitchFamily="18" charset="0"/>
            </a:rPr>
            <a:t> </a:t>
          </a:r>
          <a:r>
            <a:rPr lang="en-US" sz="2100" b="0" i="0" kern="1200" dirty="0" err="1">
              <a:latin typeface="Times New Roman" panose="02020603050405020304" pitchFamily="18" charset="0"/>
              <a:cs typeface="Times New Roman" panose="02020603050405020304" pitchFamily="18" charset="0"/>
            </a:rPr>
            <a:t>đời</a:t>
          </a:r>
          <a:r>
            <a:rPr lang="en-US" sz="2100" b="0" i="0" kern="1200" dirty="0">
              <a:latin typeface="Times New Roman" panose="02020603050405020304" pitchFamily="18" charset="0"/>
              <a:cs typeface="Times New Roman" panose="02020603050405020304" pitchFamily="18" charset="0"/>
            </a:rPr>
            <a:t>. </a:t>
          </a:r>
          <a:r>
            <a:rPr lang="en-US" sz="2100" b="0" i="0" kern="1200" dirty="0" err="1">
              <a:latin typeface="Times New Roman" panose="02020603050405020304" pitchFamily="18" charset="0"/>
              <a:cs typeface="Times New Roman" panose="02020603050405020304" pitchFamily="18" charset="0"/>
            </a:rPr>
            <a:t>Đến</a:t>
          </a:r>
          <a:r>
            <a:rPr lang="en-US" sz="2100" b="0" i="0" kern="1200" dirty="0">
              <a:latin typeface="Times New Roman" panose="02020603050405020304" pitchFamily="18" charset="0"/>
              <a:cs typeface="Times New Roman" panose="02020603050405020304" pitchFamily="18" charset="0"/>
            </a:rPr>
            <a:t> </a:t>
          </a:r>
          <a:r>
            <a:rPr lang="en-US" sz="2100" b="0" i="0" kern="1200" dirty="0" err="1">
              <a:latin typeface="Times New Roman" panose="02020603050405020304" pitchFamily="18" charset="0"/>
              <a:cs typeface="Times New Roman" panose="02020603050405020304" pitchFamily="18" charset="0"/>
            </a:rPr>
            <a:t>cuối</a:t>
          </a:r>
          <a:r>
            <a:rPr lang="en-US" sz="2100" b="0" i="0" kern="1200" dirty="0">
              <a:latin typeface="Times New Roman" panose="02020603050405020304" pitchFamily="18" charset="0"/>
              <a:cs typeface="Times New Roman" panose="02020603050405020304" pitchFamily="18" charset="0"/>
            </a:rPr>
            <a:t> </a:t>
          </a:r>
          <a:r>
            <a:rPr lang="en-US" sz="2100" b="0" i="0" kern="1200" dirty="0" err="1">
              <a:latin typeface="Times New Roman" panose="02020603050405020304" pitchFamily="18" charset="0"/>
              <a:cs typeface="Times New Roman" panose="02020603050405020304" pitchFamily="18" charset="0"/>
            </a:rPr>
            <a:t>thế</a:t>
          </a:r>
          <a:r>
            <a:rPr lang="en-US" sz="2100" b="0" i="0" kern="1200" dirty="0">
              <a:latin typeface="Times New Roman" panose="02020603050405020304" pitchFamily="18" charset="0"/>
              <a:cs typeface="Times New Roman" panose="02020603050405020304" pitchFamily="18" charset="0"/>
            </a:rPr>
            <a:t> </a:t>
          </a:r>
          <a:r>
            <a:rPr lang="en-US" sz="2100" b="0" i="0" kern="1200" dirty="0" err="1">
              <a:latin typeface="Times New Roman" panose="02020603050405020304" pitchFamily="18" charset="0"/>
              <a:cs typeface="Times New Roman" panose="02020603050405020304" pitchFamily="18" charset="0"/>
            </a:rPr>
            <a:t>kỷ</a:t>
          </a:r>
          <a:r>
            <a:rPr lang="en-US" sz="2100" b="0" i="0" kern="1200" dirty="0">
              <a:latin typeface="Times New Roman" panose="02020603050405020304" pitchFamily="18" charset="0"/>
              <a:cs typeface="Times New Roman" panose="02020603050405020304" pitchFamily="18" charset="0"/>
            </a:rPr>
            <a:t> XX, </a:t>
          </a:r>
          <a:r>
            <a:rPr lang="en-US" sz="2100" b="0" i="0" kern="1200" dirty="0" err="1">
              <a:latin typeface="Times New Roman" panose="02020603050405020304" pitchFamily="18" charset="0"/>
              <a:cs typeface="Times New Roman" panose="02020603050405020304" pitchFamily="18" charset="0"/>
            </a:rPr>
            <a:t>tỉ</a:t>
          </a:r>
          <a:r>
            <a:rPr lang="en-US" sz="2100" b="0" i="0" kern="1200" dirty="0">
              <a:latin typeface="Times New Roman" panose="02020603050405020304" pitchFamily="18" charset="0"/>
              <a:cs typeface="Times New Roman" panose="02020603050405020304" pitchFamily="18" charset="0"/>
            </a:rPr>
            <a:t> </a:t>
          </a:r>
          <a:r>
            <a:rPr lang="en-US" sz="2100" b="0" i="0" kern="1200" dirty="0" err="1">
              <a:latin typeface="Times New Roman" panose="02020603050405020304" pitchFamily="18" charset="0"/>
              <a:cs typeface="Times New Roman" panose="02020603050405020304" pitchFamily="18" charset="0"/>
            </a:rPr>
            <a:t>lệ</a:t>
          </a:r>
          <a:r>
            <a:rPr lang="en-US" sz="2100" b="0" i="0" kern="1200" dirty="0">
              <a:latin typeface="Times New Roman" panose="02020603050405020304" pitchFamily="18" charset="0"/>
              <a:cs typeface="Times New Roman" panose="02020603050405020304" pitchFamily="18" charset="0"/>
            </a:rPr>
            <a:t> </a:t>
          </a:r>
          <a:r>
            <a:rPr lang="en-US" sz="2100" b="0" i="0" kern="1200" dirty="0" err="1">
              <a:latin typeface="Times New Roman" panose="02020603050405020304" pitchFamily="18" charset="0"/>
              <a:cs typeface="Times New Roman" panose="02020603050405020304" pitchFamily="18" charset="0"/>
            </a:rPr>
            <a:t>ly</a:t>
          </a:r>
          <a:r>
            <a:rPr lang="en-US" sz="2100" b="0" i="0" kern="1200" dirty="0">
              <a:latin typeface="Times New Roman" panose="02020603050405020304" pitchFamily="18" charset="0"/>
              <a:cs typeface="Times New Roman" panose="02020603050405020304" pitchFamily="18" charset="0"/>
            </a:rPr>
            <a:t> </a:t>
          </a:r>
          <a:r>
            <a:rPr lang="en-US" sz="2100" b="0" i="0" kern="1200" dirty="0" err="1">
              <a:latin typeface="Times New Roman" panose="02020603050405020304" pitchFamily="18" charset="0"/>
              <a:cs typeface="Times New Roman" panose="02020603050405020304" pitchFamily="18" charset="0"/>
            </a:rPr>
            <a:t>hôn</a:t>
          </a:r>
          <a:r>
            <a:rPr lang="en-US" sz="2100" b="0" i="0" kern="1200" dirty="0">
              <a:latin typeface="Times New Roman" panose="02020603050405020304" pitchFamily="18" charset="0"/>
              <a:cs typeface="Times New Roman" panose="02020603050405020304" pitchFamily="18" charset="0"/>
            </a:rPr>
            <a:t> </a:t>
          </a:r>
          <a:r>
            <a:rPr lang="en-US" sz="2100" b="0" i="0" kern="1200" dirty="0" err="1">
              <a:latin typeface="Times New Roman" panose="02020603050405020304" pitchFamily="18" charset="0"/>
              <a:cs typeface="Times New Roman" panose="02020603050405020304" pitchFamily="18" charset="0"/>
            </a:rPr>
            <a:t>đã</a:t>
          </a:r>
          <a:r>
            <a:rPr lang="en-US" sz="2100" b="0" i="0" kern="1200" dirty="0">
              <a:latin typeface="Times New Roman" panose="02020603050405020304" pitchFamily="18" charset="0"/>
              <a:cs typeface="Times New Roman" panose="02020603050405020304" pitchFamily="18" charset="0"/>
            </a:rPr>
            <a:t> </a:t>
          </a:r>
          <a:r>
            <a:rPr lang="en-US" sz="2100" b="0" i="0" kern="1200" dirty="0" err="1">
              <a:latin typeface="Times New Roman" panose="02020603050405020304" pitchFamily="18" charset="0"/>
              <a:cs typeface="Times New Roman" panose="02020603050405020304" pitchFamily="18" charset="0"/>
            </a:rPr>
            <a:t>giảm</a:t>
          </a:r>
          <a:r>
            <a:rPr lang="en-US" sz="2100" b="0" i="0" kern="1200" dirty="0">
              <a:latin typeface="Times New Roman" panose="02020603050405020304" pitchFamily="18" charset="0"/>
              <a:cs typeface="Times New Roman" panose="02020603050405020304" pitchFamily="18" charset="0"/>
            </a:rPr>
            <a:t> </a:t>
          </a:r>
          <a:r>
            <a:rPr lang="en-US" sz="2100" b="0" i="0" kern="1200" dirty="0" err="1">
              <a:latin typeface="Times New Roman" panose="02020603050405020304" pitchFamily="18" charset="0"/>
              <a:cs typeface="Times New Roman" panose="02020603050405020304" pitchFamily="18" charset="0"/>
            </a:rPr>
            <a:t>đáng</a:t>
          </a:r>
          <a:r>
            <a:rPr lang="en-US" sz="2100" b="0" i="0" kern="1200" dirty="0">
              <a:latin typeface="Times New Roman" panose="02020603050405020304" pitchFamily="18" charset="0"/>
              <a:cs typeface="Times New Roman" panose="02020603050405020304" pitchFamily="18" charset="0"/>
            </a:rPr>
            <a:t> </a:t>
          </a:r>
          <a:r>
            <a:rPr lang="en-US" sz="2100" b="0" i="0" kern="1200" dirty="0" err="1">
              <a:latin typeface="Times New Roman" panose="02020603050405020304" pitchFamily="18" charset="0"/>
              <a:cs typeface="Times New Roman" panose="02020603050405020304" pitchFamily="18" charset="0"/>
            </a:rPr>
            <a:t>kể</a:t>
          </a:r>
          <a:r>
            <a:rPr lang="en-US" sz="2100" b="0" i="0" kern="1200" dirty="0">
              <a:latin typeface="Times New Roman" panose="02020603050405020304" pitchFamily="18" charset="0"/>
              <a:cs typeface="Times New Roman" panose="02020603050405020304" pitchFamily="18" charset="0"/>
            </a:rPr>
            <a:t>.</a:t>
          </a:r>
          <a:endParaRPr lang="en-US" sz="2100" kern="1200" dirty="0">
            <a:latin typeface="Times New Roman" panose="02020603050405020304" pitchFamily="18" charset="0"/>
            <a:cs typeface="Times New Roman" panose="02020603050405020304" pitchFamily="18" charset="0"/>
          </a:endParaRPr>
        </a:p>
      </dsp:txBody>
      <dsp:txXfrm>
        <a:off x="0" y="1301"/>
        <a:ext cx="5757437" cy="3068649"/>
      </dsp:txXfrm>
    </dsp:sp>
    <dsp:sp modelId="{29858A16-CD23-49B5-B465-AA6A8B349DEC}">
      <dsp:nvSpPr>
        <dsp:cNvPr id="0" name=""/>
        <dsp:cNvSpPr/>
      </dsp:nvSpPr>
      <dsp:spPr>
        <a:xfrm>
          <a:off x="0" y="3069950"/>
          <a:ext cx="5763064" cy="0"/>
        </a:xfrm>
        <a:prstGeom prst="line">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w="6350" cap="flat" cmpd="sng" algn="ctr">
          <a:solidFill>
            <a:schemeClr val="dk2">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7127524D-53ED-4FF0-BB6E-1FDA59508F4C}">
      <dsp:nvSpPr>
        <dsp:cNvPr id="0" name=""/>
        <dsp:cNvSpPr/>
      </dsp:nvSpPr>
      <dsp:spPr>
        <a:xfrm>
          <a:off x="0" y="3069950"/>
          <a:ext cx="5757437" cy="23667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vi-VN" sz="2100" b="0" i="0" kern="1200" dirty="0">
              <a:latin typeface="Times New Roman" panose="02020603050405020304" pitchFamily="18" charset="0"/>
              <a:cs typeface="Times New Roman" panose="02020603050405020304" pitchFamily="18" charset="0"/>
            </a:rPr>
            <a:t>Ly hôn ở Việt Nam vẫn tiếp tục cho thấy xu hướng đang tăng lên cả về số lượng và tỷ lệ. Trong những năm 1960 và 1970, số lượng các cuộc ly hôn vào khoảng 15.000 trường hợp mỗi năm. Ly hôn tăng nhẹ vào những năm 1980 và 1990, sau đó bắt đầu tăng nhanh vào những năm trở lại đây</a:t>
          </a:r>
          <a:endParaRPr lang="en-US" sz="2100" kern="1200" dirty="0">
            <a:latin typeface="Times New Roman" panose="02020603050405020304" pitchFamily="18" charset="0"/>
            <a:cs typeface="Times New Roman" panose="02020603050405020304" pitchFamily="18" charset="0"/>
          </a:endParaRPr>
        </a:p>
      </dsp:txBody>
      <dsp:txXfrm>
        <a:off x="0" y="3069950"/>
        <a:ext cx="5757437" cy="236670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C02BFBF-2161-4A1B-8A81-3DF76F29724C}">
      <dsp:nvSpPr>
        <dsp:cNvPr id="0" name=""/>
        <dsp:cNvSpPr/>
      </dsp:nvSpPr>
      <dsp:spPr>
        <a:xfrm>
          <a:off x="5251143" y="919016"/>
          <a:ext cx="2297065" cy="2297490"/>
        </a:xfrm>
        <a:prstGeom prst="ellipse">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ED995B12-0EA5-4BE4-B0AF-C40E4BFE6965}">
      <dsp:nvSpPr>
        <dsp:cNvPr id="0" name=""/>
        <dsp:cNvSpPr/>
      </dsp:nvSpPr>
      <dsp:spPr>
        <a:xfrm>
          <a:off x="5327412" y="995613"/>
          <a:ext cx="2144526" cy="2144297"/>
        </a:xfrm>
        <a:prstGeom prst="ellipse">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1466850">
            <a:lnSpc>
              <a:spcPct val="90000"/>
            </a:lnSpc>
            <a:spcBef>
              <a:spcPct val="0"/>
            </a:spcBef>
            <a:spcAft>
              <a:spcPct val="35000"/>
            </a:spcAft>
            <a:buNone/>
          </a:pPr>
          <a:r>
            <a:rPr lang="vi-VN" sz="3300" kern="1200" dirty="0"/>
            <a:t>Giải pháp</a:t>
          </a:r>
          <a:endParaRPr lang="en-US" sz="3300" kern="1200" dirty="0"/>
        </a:p>
      </dsp:txBody>
      <dsp:txXfrm>
        <a:off x="5633987" y="1301999"/>
        <a:ext cx="1531377" cy="1531526"/>
      </dsp:txXfrm>
    </dsp:sp>
    <dsp:sp modelId="{7E26AED6-D8D2-4D80-BB96-D3D72FAD59FC}">
      <dsp:nvSpPr>
        <dsp:cNvPr id="0" name=""/>
        <dsp:cNvSpPr/>
      </dsp:nvSpPr>
      <dsp:spPr>
        <a:xfrm rot="2700000">
          <a:off x="2879826" y="921794"/>
          <a:ext cx="2291532" cy="2291532"/>
        </a:xfrm>
        <a:prstGeom prst="teardrop">
          <a:avLst>
            <a:gd name="adj" fmla="val 100000"/>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EAB0D61D-CB0F-4D01-988E-D9988C5C61DB}">
      <dsp:nvSpPr>
        <dsp:cNvPr id="0" name=""/>
        <dsp:cNvSpPr/>
      </dsp:nvSpPr>
      <dsp:spPr>
        <a:xfrm>
          <a:off x="2953329" y="995613"/>
          <a:ext cx="2144526" cy="2144297"/>
        </a:xfrm>
        <a:prstGeom prst="ellipse">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1466850">
            <a:lnSpc>
              <a:spcPct val="90000"/>
            </a:lnSpc>
            <a:spcBef>
              <a:spcPct val="0"/>
            </a:spcBef>
            <a:spcAft>
              <a:spcPct val="35000"/>
            </a:spcAft>
            <a:buNone/>
          </a:pPr>
          <a:r>
            <a:rPr lang="vi-VN" sz="3300" kern="1200" dirty="0"/>
            <a:t>Hậu quả</a:t>
          </a:r>
          <a:endParaRPr lang="en-US" sz="3300" kern="1200" dirty="0"/>
        </a:p>
      </dsp:txBody>
      <dsp:txXfrm>
        <a:off x="3259904" y="1301999"/>
        <a:ext cx="1531377" cy="1531526"/>
      </dsp:txXfrm>
    </dsp:sp>
    <dsp:sp modelId="{9DDBCDCD-BD45-4DDF-B981-BD97DF902F08}">
      <dsp:nvSpPr>
        <dsp:cNvPr id="0" name=""/>
        <dsp:cNvSpPr/>
      </dsp:nvSpPr>
      <dsp:spPr>
        <a:xfrm rot="2700000">
          <a:off x="505743" y="921794"/>
          <a:ext cx="2291532" cy="2291532"/>
        </a:xfrm>
        <a:prstGeom prst="teardrop">
          <a:avLst>
            <a:gd name="adj" fmla="val 100000"/>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3B2F2BD4-9169-4AF3-A988-BC35540AE171}">
      <dsp:nvSpPr>
        <dsp:cNvPr id="0" name=""/>
        <dsp:cNvSpPr/>
      </dsp:nvSpPr>
      <dsp:spPr>
        <a:xfrm>
          <a:off x="579246" y="995613"/>
          <a:ext cx="2144526" cy="2144297"/>
        </a:xfrm>
        <a:prstGeom prst="ellipse">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1466850">
            <a:lnSpc>
              <a:spcPct val="90000"/>
            </a:lnSpc>
            <a:spcBef>
              <a:spcPct val="0"/>
            </a:spcBef>
            <a:spcAft>
              <a:spcPct val="35000"/>
            </a:spcAft>
            <a:buNone/>
          </a:pPr>
          <a:r>
            <a:rPr lang="vi-VN" sz="3300" kern="1200" dirty="0"/>
            <a:t>Nguyên nhân</a:t>
          </a:r>
          <a:endParaRPr lang="en-US" sz="3300" kern="1200" dirty="0"/>
        </a:p>
      </dsp:txBody>
      <dsp:txXfrm>
        <a:off x="885821" y="1301999"/>
        <a:ext cx="1531377" cy="1531526"/>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EB8C59B-8096-4ED9-B100-5E3FF72C1BEB}" type="datetimeFigureOut">
              <a:rPr lang="en-US" smtClean="0"/>
              <a:t>10/30/2023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9788F92-5C18-4B1A-B0DE-38438808DA50}" type="slidenum">
              <a:rPr lang="en-US" smtClean="0"/>
              <a:t>‹#›</a:t>
            </a:fld>
            <a:endParaRPr lang="en-US"/>
          </a:p>
        </p:txBody>
      </p:sp>
    </p:spTree>
    <p:extLst>
      <p:ext uri="{BB962C8B-B14F-4D97-AF65-F5344CB8AC3E}">
        <p14:creationId xmlns:p14="http://schemas.microsoft.com/office/powerpoint/2010/main" val="9699227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567D84A-3049-44F6-8517-64F0971FDD2A}" type="slidenum">
              <a:rPr lang="zh-CN" altLang="en-US" smtClean="0"/>
              <a:t>5</a:t>
            </a:fld>
            <a:endParaRPr lang="zh-CN" altLang="en-US"/>
          </a:p>
        </p:txBody>
      </p:sp>
    </p:spTree>
    <p:extLst>
      <p:ext uri="{BB962C8B-B14F-4D97-AF65-F5344CB8AC3E}">
        <p14:creationId xmlns:p14="http://schemas.microsoft.com/office/powerpoint/2010/main" val="6761128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567D84A-3049-44F6-8517-64F0971FDD2A}" type="slidenum">
              <a:rPr lang="zh-CN" altLang="en-US" smtClean="0"/>
              <a:t>26</a:t>
            </a:fld>
            <a:endParaRPr lang="zh-CN" altLang="en-US"/>
          </a:p>
        </p:txBody>
      </p:sp>
    </p:spTree>
    <p:extLst>
      <p:ext uri="{BB962C8B-B14F-4D97-AF65-F5344CB8AC3E}">
        <p14:creationId xmlns:p14="http://schemas.microsoft.com/office/powerpoint/2010/main" val="9139050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567D84A-3049-44F6-8517-64F0971FDD2A}" type="slidenum">
              <a:rPr lang="zh-CN" altLang="en-US" smtClean="0"/>
              <a:t>6</a:t>
            </a:fld>
            <a:endParaRPr lang="zh-CN" altLang="en-US"/>
          </a:p>
        </p:txBody>
      </p:sp>
    </p:spTree>
    <p:extLst>
      <p:ext uri="{BB962C8B-B14F-4D97-AF65-F5344CB8AC3E}">
        <p14:creationId xmlns:p14="http://schemas.microsoft.com/office/powerpoint/2010/main" val="20107740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567D84A-3049-44F6-8517-64F0971FDD2A}" type="slidenum">
              <a:rPr lang="zh-CN" altLang="en-US" smtClean="0"/>
              <a:t>7</a:t>
            </a:fld>
            <a:endParaRPr lang="zh-CN" altLang="en-US"/>
          </a:p>
        </p:txBody>
      </p:sp>
    </p:spTree>
    <p:extLst>
      <p:ext uri="{BB962C8B-B14F-4D97-AF65-F5344CB8AC3E}">
        <p14:creationId xmlns:p14="http://schemas.microsoft.com/office/powerpoint/2010/main" val="23395702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567D84A-3049-44F6-8517-64F0971FDD2A}" type="slidenum">
              <a:rPr lang="zh-CN" altLang="en-US" smtClean="0"/>
              <a:t>8</a:t>
            </a:fld>
            <a:endParaRPr lang="zh-CN" altLang="en-US"/>
          </a:p>
        </p:txBody>
      </p:sp>
    </p:spTree>
    <p:extLst>
      <p:ext uri="{BB962C8B-B14F-4D97-AF65-F5344CB8AC3E}">
        <p14:creationId xmlns:p14="http://schemas.microsoft.com/office/powerpoint/2010/main" val="35588325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567D84A-3049-44F6-8517-64F0971FDD2A}" type="slidenum">
              <a:rPr lang="zh-CN" altLang="en-US" smtClean="0"/>
              <a:t>9</a:t>
            </a:fld>
            <a:endParaRPr lang="zh-CN" altLang="en-US"/>
          </a:p>
        </p:txBody>
      </p:sp>
    </p:spTree>
    <p:extLst>
      <p:ext uri="{BB962C8B-B14F-4D97-AF65-F5344CB8AC3E}">
        <p14:creationId xmlns:p14="http://schemas.microsoft.com/office/powerpoint/2010/main" val="21422391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567D84A-3049-44F6-8517-64F0971FDD2A}" type="slidenum">
              <a:rPr lang="zh-CN" altLang="en-US" smtClean="0"/>
              <a:t>10</a:t>
            </a:fld>
            <a:endParaRPr lang="zh-CN" altLang="en-US"/>
          </a:p>
        </p:txBody>
      </p:sp>
    </p:spTree>
    <p:extLst>
      <p:ext uri="{BB962C8B-B14F-4D97-AF65-F5344CB8AC3E}">
        <p14:creationId xmlns:p14="http://schemas.microsoft.com/office/powerpoint/2010/main" val="39211791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567D84A-3049-44F6-8517-64F0971FDD2A}" type="slidenum">
              <a:rPr lang="zh-CN" altLang="en-US" smtClean="0"/>
              <a:t>11</a:t>
            </a:fld>
            <a:endParaRPr lang="zh-CN" altLang="en-US"/>
          </a:p>
        </p:txBody>
      </p:sp>
    </p:spTree>
    <p:extLst>
      <p:ext uri="{BB962C8B-B14F-4D97-AF65-F5344CB8AC3E}">
        <p14:creationId xmlns:p14="http://schemas.microsoft.com/office/powerpoint/2010/main" val="28167227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567D84A-3049-44F6-8517-64F0971FDD2A}" type="slidenum">
              <a:rPr lang="zh-CN" altLang="en-US" smtClean="0"/>
              <a:t>12</a:t>
            </a:fld>
            <a:endParaRPr lang="zh-CN" altLang="en-US"/>
          </a:p>
        </p:txBody>
      </p:sp>
    </p:spTree>
    <p:extLst>
      <p:ext uri="{BB962C8B-B14F-4D97-AF65-F5344CB8AC3E}">
        <p14:creationId xmlns:p14="http://schemas.microsoft.com/office/powerpoint/2010/main" val="42195786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567D84A-3049-44F6-8517-64F0971FDD2A}" type="slidenum">
              <a:rPr lang="zh-CN" altLang="en-US" smtClean="0"/>
              <a:t>13</a:t>
            </a:fld>
            <a:endParaRPr lang="zh-CN" altLang="en-US"/>
          </a:p>
        </p:txBody>
      </p:sp>
    </p:spTree>
    <p:extLst>
      <p:ext uri="{BB962C8B-B14F-4D97-AF65-F5344CB8AC3E}">
        <p14:creationId xmlns:p14="http://schemas.microsoft.com/office/powerpoint/2010/main" val="28034241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E1A585-6E2B-404D-B984-49A61810BA0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F36330D-6AA4-415C-BB4A-E7B085DD7FE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99CB6EB-E28D-4C61-BB6F-6CB53381E3C7}"/>
              </a:ext>
            </a:extLst>
          </p:cNvPr>
          <p:cNvSpPr>
            <a:spLocks noGrp="1"/>
          </p:cNvSpPr>
          <p:nvPr>
            <p:ph type="dt" sz="half" idx="10"/>
          </p:nvPr>
        </p:nvSpPr>
        <p:spPr/>
        <p:txBody>
          <a:bodyPr/>
          <a:lstStyle/>
          <a:p>
            <a:fld id="{6C41D623-9713-4A3F-9F32-38FC1B785C45}" type="datetimeFigureOut">
              <a:rPr lang="en-US" smtClean="0"/>
              <a:t>10/30/2023</a:t>
            </a:fld>
            <a:endParaRPr lang="en-US"/>
          </a:p>
        </p:txBody>
      </p:sp>
      <p:sp>
        <p:nvSpPr>
          <p:cNvPr id="5" name="Footer Placeholder 4">
            <a:extLst>
              <a:ext uri="{FF2B5EF4-FFF2-40B4-BE49-F238E27FC236}">
                <a16:creationId xmlns:a16="http://schemas.microsoft.com/office/drawing/2014/main" id="{0985ECA7-E2D9-4E45-857B-F69D0429BDE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3481A75-8F11-4604-9852-731E6CEFF963}"/>
              </a:ext>
            </a:extLst>
          </p:cNvPr>
          <p:cNvSpPr>
            <a:spLocks noGrp="1"/>
          </p:cNvSpPr>
          <p:nvPr>
            <p:ph type="sldNum" sz="quarter" idx="12"/>
          </p:nvPr>
        </p:nvSpPr>
        <p:spPr/>
        <p:txBody>
          <a:bodyPr/>
          <a:lstStyle/>
          <a:p>
            <a:fld id="{3922E327-1D58-418B-9728-372EBF6B0A63}" type="slidenum">
              <a:rPr lang="en-US" smtClean="0"/>
              <a:t>‹#›</a:t>
            </a:fld>
            <a:endParaRPr lang="en-US"/>
          </a:p>
        </p:txBody>
      </p:sp>
    </p:spTree>
    <p:extLst>
      <p:ext uri="{BB962C8B-B14F-4D97-AF65-F5344CB8AC3E}">
        <p14:creationId xmlns:p14="http://schemas.microsoft.com/office/powerpoint/2010/main" val="9530674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DE4D4-A00E-4307-86F8-4361D3501B8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A0BF8B8-FEDD-4A40-8E32-35191BF0B4B4}"/>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20B3703-9E1B-49BD-B218-A7AC0CFA1AF7}"/>
              </a:ext>
            </a:extLst>
          </p:cNvPr>
          <p:cNvSpPr>
            <a:spLocks noGrp="1"/>
          </p:cNvSpPr>
          <p:nvPr>
            <p:ph type="dt" sz="half" idx="10"/>
          </p:nvPr>
        </p:nvSpPr>
        <p:spPr/>
        <p:txBody>
          <a:bodyPr/>
          <a:lstStyle/>
          <a:p>
            <a:fld id="{6C41D623-9713-4A3F-9F32-38FC1B785C45}" type="datetimeFigureOut">
              <a:rPr lang="en-US" smtClean="0"/>
              <a:t>10/30/2023</a:t>
            </a:fld>
            <a:endParaRPr lang="en-US"/>
          </a:p>
        </p:txBody>
      </p:sp>
      <p:sp>
        <p:nvSpPr>
          <p:cNvPr id="5" name="Footer Placeholder 4">
            <a:extLst>
              <a:ext uri="{FF2B5EF4-FFF2-40B4-BE49-F238E27FC236}">
                <a16:creationId xmlns:a16="http://schemas.microsoft.com/office/drawing/2014/main" id="{34C70AAA-0F7D-49DA-B447-41A8544465A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02A1EFE-FA44-4C18-ADE1-3DE3FFEE7C7B}"/>
              </a:ext>
            </a:extLst>
          </p:cNvPr>
          <p:cNvSpPr>
            <a:spLocks noGrp="1"/>
          </p:cNvSpPr>
          <p:nvPr>
            <p:ph type="sldNum" sz="quarter" idx="12"/>
          </p:nvPr>
        </p:nvSpPr>
        <p:spPr/>
        <p:txBody>
          <a:bodyPr/>
          <a:lstStyle/>
          <a:p>
            <a:fld id="{3922E327-1D58-418B-9728-372EBF6B0A63}" type="slidenum">
              <a:rPr lang="en-US" smtClean="0"/>
              <a:t>‹#›</a:t>
            </a:fld>
            <a:endParaRPr lang="en-US"/>
          </a:p>
        </p:txBody>
      </p:sp>
    </p:spTree>
    <p:extLst>
      <p:ext uri="{BB962C8B-B14F-4D97-AF65-F5344CB8AC3E}">
        <p14:creationId xmlns:p14="http://schemas.microsoft.com/office/powerpoint/2010/main" val="2702096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DAC2817-E40B-41CB-8226-333562B00DF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E983AD7-8CB7-4ACB-9AFC-42EABA7A4DBC}"/>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9C68201-6D89-4D54-9ED6-0AC0E050F17D}"/>
              </a:ext>
            </a:extLst>
          </p:cNvPr>
          <p:cNvSpPr>
            <a:spLocks noGrp="1"/>
          </p:cNvSpPr>
          <p:nvPr>
            <p:ph type="dt" sz="half" idx="10"/>
          </p:nvPr>
        </p:nvSpPr>
        <p:spPr/>
        <p:txBody>
          <a:bodyPr/>
          <a:lstStyle/>
          <a:p>
            <a:fld id="{6C41D623-9713-4A3F-9F32-38FC1B785C45}" type="datetimeFigureOut">
              <a:rPr lang="en-US" smtClean="0"/>
              <a:t>10/30/2023</a:t>
            </a:fld>
            <a:endParaRPr lang="en-US"/>
          </a:p>
        </p:txBody>
      </p:sp>
      <p:sp>
        <p:nvSpPr>
          <p:cNvPr id="5" name="Footer Placeholder 4">
            <a:extLst>
              <a:ext uri="{FF2B5EF4-FFF2-40B4-BE49-F238E27FC236}">
                <a16:creationId xmlns:a16="http://schemas.microsoft.com/office/drawing/2014/main" id="{2777EDB6-CD53-45A2-9DD8-AF6D21B3B49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959B3D-A968-451A-BC4F-C411B559003C}"/>
              </a:ext>
            </a:extLst>
          </p:cNvPr>
          <p:cNvSpPr>
            <a:spLocks noGrp="1"/>
          </p:cNvSpPr>
          <p:nvPr>
            <p:ph type="sldNum" sz="quarter" idx="12"/>
          </p:nvPr>
        </p:nvSpPr>
        <p:spPr/>
        <p:txBody>
          <a:bodyPr/>
          <a:lstStyle/>
          <a:p>
            <a:fld id="{3922E327-1D58-418B-9728-372EBF6B0A63}" type="slidenum">
              <a:rPr lang="en-US" smtClean="0"/>
              <a:t>‹#›</a:t>
            </a:fld>
            <a:endParaRPr lang="en-US"/>
          </a:p>
        </p:txBody>
      </p:sp>
    </p:spTree>
    <p:extLst>
      <p:ext uri="{BB962C8B-B14F-4D97-AF65-F5344CB8AC3E}">
        <p14:creationId xmlns:p14="http://schemas.microsoft.com/office/powerpoint/2010/main" val="31931315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B42E8E-CC0F-416F-AD5B-C65857F6EB4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083EFD4-419F-48DB-BB31-3897785CB562}"/>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3D460AE-0C78-4BFA-BCA9-9A49F0B54DD5}"/>
              </a:ext>
            </a:extLst>
          </p:cNvPr>
          <p:cNvSpPr>
            <a:spLocks noGrp="1"/>
          </p:cNvSpPr>
          <p:nvPr>
            <p:ph type="dt" sz="half" idx="10"/>
          </p:nvPr>
        </p:nvSpPr>
        <p:spPr/>
        <p:txBody>
          <a:bodyPr/>
          <a:lstStyle/>
          <a:p>
            <a:fld id="{6C41D623-9713-4A3F-9F32-38FC1B785C45}" type="datetimeFigureOut">
              <a:rPr lang="en-US" smtClean="0"/>
              <a:t>10/30/2023</a:t>
            </a:fld>
            <a:endParaRPr lang="en-US"/>
          </a:p>
        </p:txBody>
      </p:sp>
      <p:sp>
        <p:nvSpPr>
          <p:cNvPr id="5" name="Footer Placeholder 4">
            <a:extLst>
              <a:ext uri="{FF2B5EF4-FFF2-40B4-BE49-F238E27FC236}">
                <a16:creationId xmlns:a16="http://schemas.microsoft.com/office/drawing/2014/main" id="{82F9919A-5567-4845-99F2-608CDE4671B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6843C3C-834F-44E4-86F8-83DEBA2919A3}"/>
              </a:ext>
            </a:extLst>
          </p:cNvPr>
          <p:cNvSpPr>
            <a:spLocks noGrp="1"/>
          </p:cNvSpPr>
          <p:nvPr>
            <p:ph type="sldNum" sz="quarter" idx="12"/>
          </p:nvPr>
        </p:nvSpPr>
        <p:spPr/>
        <p:txBody>
          <a:bodyPr/>
          <a:lstStyle/>
          <a:p>
            <a:fld id="{3922E327-1D58-418B-9728-372EBF6B0A63}" type="slidenum">
              <a:rPr lang="en-US" smtClean="0"/>
              <a:t>‹#›</a:t>
            </a:fld>
            <a:endParaRPr lang="en-US"/>
          </a:p>
        </p:txBody>
      </p:sp>
    </p:spTree>
    <p:extLst>
      <p:ext uri="{BB962C8B-B14F-4D97-AF65-F5344CB8AC3E}">
        <p14:creationId xmlns:p14="http://schemas.microsoft.com/office/powerpoint/2010/main" val="5783006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B17E3A-7ED0-4708-9810-2B4B56B1509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2261688-01F4-4A5B-8524-663C091D497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7906D591-C152-49AD-B16E-9AF713AAFAFE}"/>
              </a:ext>
            </a:extLst>
          </p:cNvPr>
          <p:cNvSpPr>
            <a:spLocks noGrp="1"/>
          </p:cNvSpPr>
          <p:nvPr>
            <p:ph type="dt" sz="half" idx="10"/>
          </p:nvPr>
        </p:nvSpPr>
        <p:spPr/>
        <p:txBody>
          <a:bodyPr/>
          <a:lstStyle/>
          <a:p>
            <a:fld id="{6C41D623-9713-4A3F-9F32-38FC1B785C45}" type="datetimeFigureOut">
              <a:rPr lang="en-US" smtClean="0"/>
              <a:t>10/30/2023</a:t>
            </a:fld>
            <a:endParaRPr lang="en-US"/>
          </a:p>
        </p:txBody>
      </p:sp>
      <p:sp>
        <p:nvSpPr>
          <p:cNvPr id="5" name="Footer Placeholder 4">
            <a:extLst>
              <a:ext uri="{FF2B5EF4-FFF2-40B4-BE49-F238E27FC236}">
                <a16:creationId xmlns:a16="http://schemas.microsoft.com/office/drawing/2014/main" id="{E9F4594D-9B29-4792-BA5C-78A60BECF1F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E485B58-8C53-43F3-B7D3-E57F70848373}"/>
              </a:ext>
            </a:extLst>
          </p:cNvPr>
          <p:cNvSpPr>
            <a:spLocks noGrp="1"/>
          </p:cNvSpPr>
          <p:nvPr>
            <p:ph type="sldNum" sz="quarter" idx="12"/>
          </p:nvPr>
        </p:nvSpPr>
        <p:spPr/>
        <p:txBody>
          <a:bodyPr/>
          <a:lstStyle/>
          <a:p>
            <a:fld id="{3922E327-1D58-418B-9728-372EBF6B0A63}" type="slidenum">
              <a:rPr lang="en-US" smtClean="0"/>
              <a:t>‹#›</a:t>
            </a:fld>
            <a:endParaRPr lang="en-US"/>
          </a:p>
        </p:txBody>
      </p:sp>
    </p:spTree>
    <p:extLst>
      <p:ext uri="{BB962C8B-B14F-4D97-AF65-F5344CB8AC3E}">
        <p14:creationId xmlns:p14="http://schemas.microsoft.com/office/powerpoint/2010/main" val="33923005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E407E-3309-4666-BFF9-0FBFECBAC15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07344D6-C3AC-43EB-AF12-8B936A93A14F}"/>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4A18776-297B-459B-AF8A-A3B7D1534EAA}"/>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23CF8EF-9E37-45F9-8B9F-6CC6ACF1BE5A}"/>
              </a:ext>
            </a:extLst>
          </p:cNvPr>
          <p:cNvSpPr>
            <a:spLocks noGrp="1"/>
          </p:cNvSpPr>
          <p:nvPr>
            <p:ph type="dt" sz="half" idx="10"/>
          </p:nvPr>
        </p:nvSpPr>
        <p:spPr/>
        <p:txBody>
          <a:bodyPr/>
          <a:lstStyle/>
          <a:p>
            <a:fld id="{6C41D623-9713-4A3F-9F32-38FC1B785C45}" type="datetimeFigureOut">
              <a:rPr lang="en-US" smtClean="0"/>
              <a:t>10/30/2023</a:t>
            </a:fld>
            <a:endParaRPr lang="en-US"/>
          </a:p>
        </p:txBody>
      </p:sp>
      <p:sp>
        <p:nvSpPr>
          <p:cNvPr id="6" name="Footer Placeholder 5">
            <a:extLst>
              <a:ext uri="{FF2B5EF4-FFF2-40B4-BE49-F238E27FC236}">
                <a16:creationId xmlns:a16="http://schemas.microsoft.com/office/drawing/2014/main" id="{5651EEE7-7C54-4619-A179-C98B161B245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E0502C6-4219-450A-82E6-F60340780C9C}"/>
              </a:ext>
            </a:extLst>
          </p:cNvPr>
          <p:cNvSpPr>
            <a:spLocks noGrp="1"/>
          </p:cNvSpPr>
          <p:nvPr>
            <p:ph type="sldNum" sz="quarter" idx="12"/>
          </p:nvPr>
        </p:nvSpPr>
        <p:spPr/>
        <p:txBody>
          <a:bodyPr/>
          <a:lstStyle/>
          <a:p>
            <a:fld id="{3922E327-1D58-418B-9728-372EBF6B0A63}" type="slidenum">
              <a:rPr lang="en-US" smtClean="0"/>
              <a:t>‹#›</a:t>
            </a:fld>
            <a:endParaRPr lang="en-US"/>
          </a:p>
        </p:txBody>
      </p:sp>
    </p:spTree>
    <p:extLst>
      <p:ext uri="{BB962C8B-B14F-4D97-AF65-F5344CB8AC3E}">
        <p14:creationId xmlns:p14="http://schemas.microsoft.com/office/powerpoint/2010/main" val="8085558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0AEFAF-988D-42F3-A2A1-92E2A7A4C5B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F93232D-C1E9-429E-BCF2-196B3825BB8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6CD07BC3-8202-4796-85AA-7B8E63844547}"/>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C7E3F29-9C91-4DEE-B590-70399933F42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5AE4A395-9A41-4F95-B457-A2B17D262FFD}"/>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C46E95E-9C33-4858-8C9C-179C83829CE2}"/>
              </a:ext>
            </a:extLst>
          </p:cNvPr>
          <p:cNvSpPr>
            <a:spLocks noGrp="1"/>
          </p:cNvSpPr>
          <p:nvPr>
            <p:ph type="dt" sz="half" idx="10"/>
          </p:nvPr>
        </p:nvSpPr>
        <p:spPr/>
        <p:txBody>
          <a:bodyPr/>
          <a:lstStyle/>
          <a:p>
            <a:fld id="{6C41D623-9713-4A3F-9F32-38FC1B785C45}" type="datetimeFigureOut">
              <a:rPr lang="en-US" smtClean="0"/>
              <a:t>10/30/2023</a:t>
            </a:fld>
            <a:endParaRPr lang="en-US"/>
          </a:p>
        </p:txBody>
      </p:sp>
      <p:sp>
        <p:nvSpPr>
          <p:cNvPr id="8" name="Footer Placeholder 7">
            <a:extLst>
              <a:ext uri="{FF2B5EF4-FFF2-40B4-BE49-F238E27FC236}">
                <a16:creationId xmlns:a16="http://schemas.microsoft.com/office/drawing/2014/main" id="{FB557DA9-880E-4CAB-A53A-EF0CB6735F7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D0588C7-5C7E-4544-B557-3534BFFEA2E0}"/>
              </a:ext>
            </a:extLst>
          </p:cNvPr>
          <p:cNvSpPr>
            <a:spLocks noGrp="1"/>
          </p:cNvSpPr>
          <p:nvPr>
            <p:ph type="sldNum" sz="quarter" idx="12"/>
          </p:nvPr>
        </p:nvSpPr>
        <p:spPr/>
        <p:txBody>
          <a:bodyPr/>
          <a:lstStyle/>
          <a:p>
            <a:fld id="{3922E327-1D58-418B-9728-372EBF6B0A63}" type="slidenum">
              <a:rPr lang="en-US" smtClean="0"/>
              <a:t>‹#›</a:t>
            </a:fld>
            <a:endParaRPr lang="en-US"/>
          </a:p>
        </p:txBody>
      </p:sp>
    </p:spTree>
    <p:extLst>
      <p:ext uri="{BB962C8B-B14F-4D97-AF65-F5344CB8AC3E}">
        <p14:creationId xmlns:p14="http://schemas.microsoft.com/office/powerpoint/2010/main" val="32487222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54E390-EA62-449F-8641-246BEE56FF1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09209E3-407F-44EF-AA6E-9B382B91F16B}"/>
              </a:ext>
            </a:extLst>
          </p:cNvPr>
          <p:cNvSpPr>
            <a:spLocks noGrp="1"/>
          </p:cNvSpPr>
          <p:nvPr>
            <p:ph type="dt" sz="half" idx="10"/>
          </p:nvPr>
        </p:nvSpPr>
        <p:spPr/>
        <p:txBody>
          <a:bodyPr/>
          <a:lstStyle/>
          <a:p>
            <a:fld id="{6C41D623-9713-4A3F-9F32-38FC1B785C45}" type="datetimeFigureOut">
              <a:rPr lang="en-US" smtClean="0"/>
              <a:t>10/30/2023</a:t>
            </a:fld>
            <a:endParaRPr lang="en-US"/>
          </a:p>
        </p:txBody>
      </p:sp>
      <p:sp>
        <p:nvSpPr>
          <p:cNvPr id="4" name="Footer Placeholder 3">
            <a:extLst>
              <a:ext uri="{FF2B5EF4-FFF2-40B4-BE49-F238E27FC236}">
                <a16:creationId xmlns:a16="http://schemas.microsoft.com/office/drawing/2014/main" id="{BFFBB8CE-5639-4A5D-BF0F-27C758F4A1C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D7FDD80-1824-4580-9F3E-9D6F379E2A6E}"/>
              </a:ext>
            </a:extLst>
          </p:cNvPr>
          <p:cNvSpPr>
            <a:spLocks noGrp="1"/>
          </p:cNvSpPr>
          <p:nvPr>
            <p:ph type="sldNum" sz="quarter" idx="12"/>
          </p:nvPr>
        </p:nvSpPr>
        <p:spPr/>
        <p:txBody>
          <a:bodyPr/>
          <a:lstStyle/>
          <a:p>
            <a:fld id="{3922E327-1D58-418B-9728-372EBF6B0A63}" type="slidenum">
              <a:rPr lang="en-US" smtClean="0"/>
              <a:t>‹#›</a:t>
            </a:fld>
            <a:endParaRPr lang="en-US"/>
          </a:p>
        </p:txBody>
      </p:sp>
    </p:spTree>
    <p:extLst>
      <p:ext uri="{BB962C8B-B14F-4D97-AF65-F5344CB8AC3E}">
        <p14:creationId xmlns:p14="http://schemas.microsoft.com/office/powerpoint/2010/main" val="13234176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AFC3CE7-D3B8-4643-8977-DFA1E6B59F31}"/>
              </a:ext>
            </a:extLst>
          </p:cNvPr>
          <p:cNvSpPr>
            <a:spLocks noGrp="1"/>
          </p:cNvSpPr>
          <p:nvPr>
            <p:ph type="dt" sz="half" idx="10"/>
          </p:nvPr>
        </p:nvSpPr>
        <p:spPr/>
        <p:txBody>
          <a:bodyPr/>
          <a:lstStyle/>
          <a:p>
            <a:fld id="{6C41D623-9713-4A3F-9F32-38FC1B785C45}" type="datetimeFigureOut">
              <a:rPr lang="en-US" smtClean="0"/>
              <a:t>10/30/2023</a:t>
            </a:fld>
            <a:endParaRPr lang="en-US"/>
          </a:p>
        </p:txBody>
      </p:sp>
      <p:sp>
        <p:nvSpPr>
          <p:cNvPr id="3" name="Footer Placeholder 2">
            <a:extLst>
              <a:ext uri="{FF2B5EF4-FFF2-40B4-BE49-F238E27FC236}">
                <a16:creationId xmlns:a16="http://schemas.microsoft.com/office/drawing/2014/main" id="{B7E02933-DA79-4BA0-9613-23C22A5348D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A9575AF-B339-4712-AC2D-9525FBB8EBDD}"/>
              </a:ext>
            </a:extLst>
          </p:cNvPr>
          <p:cNvSpPr>
            <a:spLocks noGrp="1"/>
          </p:cNvSpPr>
          <p:nvPr>
            <p:ph type="sldNum" sz="quarter" idx="12"/>
          </p:nvPr>
        </p:nvSpPr>
        <p:spPr/>
        <p:txBody>
          <a:bodyPr/>
          <a:lstStyle/>
          <a:p>
            <a:fld id="{3922E327-1D58-418B-9728-372EBF6B0A63}" type="slidenum">
              <a:rPr lang="en-US" smtClean="0"/>
              <a:t>‹#›</a:t>
            </a:fld>
            <a:endParaRPr lang="en-US"/>
          </a:p>
        </p:txBody>
      </p:sp>
    </p:spTree>
    <p:extLst>
      <p:ext uri="{BB962C8B-B14F-4D97-AF65-F5344CB8AC3E}">
        <p14:creationId xmlns:p14="http://schemas.microsoft.com/office/powerpoint/2010/main" val="17680198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DB1F32-85ED-4346-8E7C-8ADE9D3642C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0CBA3CF-9CC6-4F38-B34E-995965DBB05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45E900E-AB60-4C36-B7C1-8C28EFA8E92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052786C-906A-4E23-9730-D1B145BC68E6}"/>
              </a:ext>
            </a:extLst>
          </p:cNvPr>
          <p:cNvSpPr>
            <a:spLocks noGrp="1"/>
          </p:cNvSpPr>
          <p:nvPr>
            <p:ph type="dt" sz="half" idx="10"/>
          </p:nvPr>
        </p:nvSpPr>
        <p:spPr/>
        <p:txBody>
          <a:bodyPr/>
          <a:lstStyle/>
          <a:p>
            <a:fld id="{6C41D623-9713-4A3F-9F32-38FC1B785C45}" type="datetimeFigureOut">
              <a:rPr lang="en-US" smtClean="0"/>
              <a:t>10/30/2023</a:t>
            </a:fld>
            <a:endParaRPr lang="en-US"/>
          </a:p>
        </p:txBody>
      </p:sp>
      <p:sp>
        <p:nvSpPr>
          <p:cNvPr id="6" name="Footer Placeholder 5">
            <a:extLst>
              <a:ext uri="{FF2B5EF4-FFF2-40B4-BE49-F238E27FC236}">
                <a16:creationId xmlns:a16="http://schemas.microsoft.com/office/drawing/2014/main" id="{BFDC7F02-48AB-4580-A324-33F0D6C3E44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0F2DE88-2B54-4333-BBD5-6F43EB0F2E25}"/>
              </a:ext>
            </a:extLst>
          </p:cNvPr>
          <p:cNvSpPr>
            <a:spLocks noGrp="1"/>
          </p:cNvSpPr>
          <p:nvPr>
            <p:ph type="sldNum" sz="quarter" idx="12"/>
          </p:nvPr>
        </p:nvSpPr>
        <p:spPr/>
        <p:txBody>
          <a:bodyPr/>
          <a:lstStyle/>
          <a:p>
            <a:fld id="{3922E327-1D58-418B-9728-372EBF6B0A63}" type="slidenum">
              <a:rPr lang="en-US" smtClean="0"/>
              <a:t>‹#›</a:t>
            </a:fld>
            <a:endParaRPr lang="en-US"/>
          </a:p>
        </p:txBody>
      </p:sp>
    </p:spTree>
    <p:extLst>
      <p:ext uri="{BB962C8B-B14F-4D97-AF65-F5344CB8AC3E}">
        <p14:creationId xmlns:p14="http://schemas.microsoft.com/office/powerpoint/2010/main" val="10070067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95F85C-60E0-4394-B119-61EA5DE2318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B6CC6B9-BA79-457C-B2F3-84B7A59639E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EA99046-FA6A-4C7E-90B7-66C6AE7737E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AA809BB-BE89-4685-853D-B509A4BC0963}"/>
              </a:ext>
            </a:extLst>
          </p:cNvPr>
          <p:cNvSpPr>
            <a:spLocks noGrp="1"/>
          </p:cNvSpPr>
          <p:nvPr>
            <p:ph type="dt" sz="half" idx="10"/>
          </p:nvPr>
        </p:nvSpPr>
        <p:spPr/>
        <p:txBody>
          <a:bodyPr/>
          <a:lstStyle/>
          <a:p>
            <a:fld id="{6C41D623-9713-4A3F-9F32-38FC1B785C45}" type="datetimeFigureOut">
              <a:rPr lang="en-US" smtClean="0"/>
              <a:t>10/30/2023</a:t>
            </a:fld>
            <a:endParaRPr lang="en-US"/>
          </a:p>
        </p:txBody>
      </p:sp>
      <p:sp>
        <p:nvSpPr>
          <p:cNvPr id="6" name="Footer Placeholder 5">
            <a:extLst>
              <a:ext uri="{FF2B5EF4-FFF2-40B4-BE49-F238E27FC236}">
                <a16:creationId xmlns:a16="http://schemas.microsoft.com/office/drawing/2014/main" id="{089DB23B-8AFA-4A56-B6A3-6AA09E1394A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CA90806-10A3-4D03-BF55-327F19E6B786}"/>
              </a:ext>
            </a:extLst>
          </p:cNvPr>
          <p:cNvSpPr>
            <a:spLocks noGrp="1"/>
          </p:cNvSpPr>
          <p:nvPr>
            <p:ph type="sldNum" sz="quarter" idx="12"/>
          </p:nvPr>
        </p:nvSpPr>
        <p:spPr/>
        <p:txBody>
          <a:bodyPr/>
          <a:lstStyle/>
          <a:p>
            <a:fld id="{3922E327-1D58-418B-9728-372EBF6B0A63}" type="slidenum">
              <a:rPr lang="en-US" smtClean="0"/>
              <a:t>‹#›</a:t>
            </a:fld>
            <a:endParaRPr lang="en-US"/>
          </a:p>
        </p:txBody>
      </p:sp>
    </p:spTree>
    <p:extLst>
      <p:ext uri="{BB962C8B-B14F-4D97-AF65-F5344CB8AC3E}">
        <p14:creationId xmlns:p14="http://schemas.microsoft.com/office/powerpoint/2010/main" val="34270809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2391B7A-F38D-4E73-A216-52517E63F23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7CE690A-AEA9-4B3F-A51D-22745C2CA8B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C6ACB54-481F-4424-BAA2-3AF0DBC86D4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C41D623-9713-4A3F-9F32-38FC1B785C45}" type="datetimeFigureOut">
              <a:rPr lang="en-US" smtClean="0"/>
              <a:t>10/30/2023</a:t>
            </a:fld>
            <a:endParaRPr lang="en-US"/>
          </a:p>
        </p:txBody>
      </p:sp>
      <p:sp>
        <p:nvSpPr>
          <p:cNvPr id="5" name="Footer Placeholder 4">
            <a:extLst>
              <a:ext uri="{FF2B5EF4-FFF2-40B4-BE49-F238E27FC236}">
                <a16:creationId xmlns:a16="http://schemas.microsoft.com/office/drawing/2014/main" id="{F112C673-733F-4D65-AA4F-9B1DB736F43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A2C9CF9-772E-4323-9484-BD2AA966226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922E327-1D58-418B-9728-372EBF6B0A63}" type="slidenum">
              <a:rPr lang="en-US" smtClean="0"/>
              <a:t>‹#›</a:t>
            </a:fld>
            <a:endParaRPr lang="en-US"/>
          </a:p>
        </p:txBody>
      </p:sp>
    </p:spTree>
    <p:extLst>
      <p:ext uri="{BB962C8B-B14F-4D97-AF65-F5344CB8AC3E}">
        <p14:creationId xmlns:p14="http://schemas.microsoft.com/office/powerpoint/2010/main" val="298042432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hyperlink" Target="https://luatduonggia.vn/luat-binh-dang-gioi-so-73-2006-qh11-ngay-29-thang-6-nam-2006/" TargetMode="Externa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tapchikhxh.vass.gov.vn/" TargetMode="Externa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7.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C8EC9A6-C42A-4D16-B52D-6543C3BBD7C9}"/>
              </a:ext>
            </a:extLst>
          </p:cNvPr>
          <p:cNvSpPr/>
          <p:nvPr/>
        </p:nvSpPr>
        <p:spPr>
          <a:xfrm>
            <a:off x="0" y="0"/>
            <a:ext cx="12192000" cy="6858000"/>
          </a:xfrm>
          <a:prstGeom prst="rect">
            <a:avLst/>
          </a:prstGeom>
          <a:solidFill>
            <a:srgbClr val="FF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8" name="Group 77">
            <a:extLst>
              <a:ext uri="{FF2B5EF4-FFF2-40B4-BE49-F238E27FC236}">
                <a16:creationId xmlns:a16="http://schemas.microsoft.com/office/drawing/2014/main" id="{623C5D51-283A-4379-89C8-C3EE4548860D}"/>
              </a:ext>
            </a:extLst>
          </p:cNvPr>
          <p:cNvGrpSpPr/>
          <p:nvPr/>
        </p:nvGrpSpPr>
        <p:grpSpPr>
          <a:xfrm>
            <a:off x="2885400" y="1796682"/>
            <a:ext cx="6849149" cy="3727817"/>
            <a:chOff x="-8154748" y="-794117"/>
            <a:chExt cx="6421198" cy="3264634"/>
          </a:xfrm>
        </p:grpSpPr>
        <p:sp>
          <p:nvSpPr>
            <p:cNvPr id="61" name="Rectangle: Rounded Corners 60">
              <a:extLst>
                <a:ext uri="{FF2B5EF4-FFF2-40B4-BE49-F238E27FC236}">
                  <a16:creationId xmlns:a16="http://schemas.microsoft.com/office/drawing/2014/main" id="{47C60E03-ACFF-4E55-A51B-7DF06EFEE567}"/>
                </a:ext>
              </a:extLst>
            </p:cNvPr>
            <p:cNvSpPr/>
            <p:nvPr/>
          </p:nvSpPr>
          <p:spPr>
            <a:xfrm>
              <a:off x="-8154748" y="-794117"/>
              <a:ext cx="6421198" cy="326463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7" name="Group 76">
              <a:extLst>
                <a:ext uri="{FF2B5EF4-FFF2-40B4-BE49-F238E27FC236}">
                  <a16:creationId xmlns:a16="http://schemas.microsoft.com/office/drawing/2014/main" id="{32AD04FA-D12B-457F-829E-2852FA68478C}"/>
                </a:ext>
              </a:extLst>
            </p:cNvPr>
            <p:cNvGrpSpPr/>
            <p:nvPr/>
          </p:nvGrpSpPr>
          <p:grpSpPr>
            <a:xfrm>
              <a:off x="-8027709" y="-274592"/>
              <a:ext cx="6167120" cy="2571541"/>
              <a:chOff x="-6572338" y="-1795440"/>
              <a:chExt cx="6167120" cy="2571541"/>
            </a:xfrm>
          </p:grpSpPr>
          <p:sp>
            <p:nvSpPr>
              <p:cNvPr id="16" name="TextBox 15">
                <a:extLst>
                  <a:ext uri="{FF2B5EF4-FFF2-40B4-BE49-F238E27FC236}">
                    <a16:creationId xmlns:a16="http://schemas.microsoft.com/office/drawing/2014/main" id="{1E270F61-6B28-4E36-8A09-AE96D8774B1E}"/>
                  </a:ext>
                </a:extLst>
              </p:cNvPr>
              <p:cNvSpPr txBox="1"/>
              <p:nvPr/>
            </p:nvSpPr>
            <p:spPr>
              <a:xfrm>
                <a:off x="-6572338" y="-1795440"/>
                <a:ext cx="6167120" cy="1698072"/>
              </a:xfrm>
              <a:prstGeom prst="rect">
                <a:avLst/>
              </a:prstGeom>
              <a:noFill/>
            </p:spPr>
            <p:txBody>
              <a:bodyPr wrap="square" rtlCol="0">
                <a:spAutoFit/>
              </a:bodyPr>
              <a:lstStyle/>
              <a:p>
                <a:pPr algn="ctr"/>
                <a:r>
                  <a:rPr lang="vi-VN" sz="4000" b="1" dirty="0">
                    <a:effectLst/>
                    <a:latin typeface="Times New Roman" panose="02020603050405020304" pitchFamily="18" charset="0"/>
                    <a:ea typeface="Times New Roman" panose="02020603050405020304" pitchFamily="18" charset="0"/>
                  </a:rPr>
                  <a:t>GIA ĐÌNH VIỆT NAM TRONG THỜI KỲ QUÁ ĐỘ LÊN CHỦ NGHĨA XÃ HỘI</a:t>
                </a:r>
                <a:endParaRPr lang="en-US" sz="4000" dirty="0">
                  <a:latin typeface="Tw Cen MT" panose="020B0602020104020603" pitchFamily="34" charset="0"/>
                </a:endParaRPr>
              </a:p>
            </p:txBody>
          </p:sp>
          <p:sp>
            <p:nvSpPr>
              <p:cNvPr id="17" name="TextBox 16">
                <a:extLst>
                  <a:ext uri="{FF2B5EF4-FFF2-40B4-BE49-F238E27FC236}">
                    <a16:creationId xmlns:a16="http://schemas.microsoft.com/office/drawing/2014/main" id="{70010C3A-AA8F-4AD1-BDE3-2BB34441047D}"/>
                  </a:ext>
                </a:extLst>
              </p:cNvPr>
              <p:cNvSpPr txBox="1"/>
              <p:nvPr/>
            </p:nvSpPr>
            <p:spPr>
              <a:xfrm>
                <a:off x="-5373732" y="68215"/>
                <a:ext cx="3980180" cy="707886"/>
              </a:xfrm>
              <a:prstGeom prst="rect">
                <a:avLst/>
              </a:prstGeom>
              <a:noFill/>
            </p:spPr>
            <p:txBody>
              <a:bodyPr wrap="square" rtlCol="0">
                <a:spAutoFit/>
              </a:bodyPr>
              <a:lstStyle/>
              <a:p>
                <a:pPr algn="ctr"/>
                <a:r>
                  <a:rPr lang="vi-VN" sz="4000" dirty="0"/>
                  <a:t>NHÓM 6</a:t>
                </a:r>
                <a:endParaRPr lang="en-US" sz="4000" dirty="0"/>
              </a:p>
            </p:txBody>
          </p:sp>
        </p:grpSp>
      </p:grpSp>
      <p:pic>
        <p:nvPicPr>
          <p:cNvPr id="80" name="Picture 79">
            <a:extLst>
              <a:ext uri="{FF2B5EF4-FFF2-40B4-BE49-F238E27FC236}">
                <a16:creationId xmlns:a16="http://schemas.microsoft.com/office/drawing/2014/main" id="{10E0C265-E5F8-49D2-A395-DE18687274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0445861">
            <a:off x="2195794" y="1244922"/>
            <a:ext cx="1791928" cy="1791928"/>
          </a:xfrm>
          <a:prstGeom prst="rect">
            <a:avLst/>
          </a:prstGeom>
        </p:spPr>
      </p:pic>
      <p:pic>
        <p:nvPicPr>
          <p:cNvPr id="81" name="Picture 80">
            <a:extLst>
              <a:ext uri="{FF2B5EF4-FFF2-40B4-BE49-F238E27FC236}">
                <a16:creationId xmlns:a16="http://schemas.microsoft.com/office/drawing/2014/main" id="{6EF8A280-D67D-4B8F-A0AD-D1409085C5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0445861">
            <a:off x="8632226" y="4311937"/>
            <a:ext cx="1791928" cy="1791928"/>
          </a:xfrm>
          <a:prstGeom prst="rect">
            <a:avLst/>
          </a:prstGeom>
        </p:spPr>
      </p:pic>
      <p:grpSp>
        <p:nvGrpSpPr>
          <p:cNvPr id="87" name="Group 86">
            <a:extLst>
              <a:ext uri="{FF2B5EF4-FFF2-40B4-BE49-F238E27FC236}">
                <a16:creationId xmlns:a16="http://schemas.microsoft.com/office/drawing/2014/main" id="{4EC4B622-472E-4ABB-85E4-B1F9C4EB8097}"/>
              </a:ext>
            </a:extLst>
          </p:cNvPr>
          <p:cNvGrpSpPr/>
          <p:nvPr/>
        </p:nvGrpSpPr>
        <p:grpSpPr>
          <a:xfrm>
            <a:off x="6100095" y="1335862"/>
            <a:ext cx="4889492" cy="774607"/>
            <a:chOff x="-9913566" y="-1864192"/>
            <a:chExt cx="4889492" cy="774607"/>
          </a:xfrm>
        </p:grpSpPr>
        <p:sp>
          <p:nvSpPr>
            <p:cNvPr id="84" name="Flowchart: Manual Input 83">
              <a:extLst>
                <a:ext uri="{FF2B5EF4-FFF2-40B4-BE49-F238E27FC236}">
                  <a16:creationId xmlns:a16="http://schemas.microsoft.com/office/drawing/2014/main" id="{DDBC1DFD-3DA4-499A-A0A5-520EF523370B}"/>
                </a:ext>
              </a:extLst>
            </p:cNvPr>
            <p:cNvSpPr/>
            <p:nvPr/>
          </p:nvSpPr>
          <p:spPr>
            <a:xfrm rot="635210">
              <a:off x="-9913566" y="-1864192"/>
              <a:ext cx="4889492" cy="774607"/>
            </a:xfrm>
            <a:prstGeom prst="flowChartManualInp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TextBox 85">
              <a:extLst>
                <a:ext uri="{FF2B5EF4-FFF2-40B4-BE49-F238E27FC236}">
                  <a16:creationId xmlns:a16="http://schemas.microsoft.com/office/drawing/2014/main" id="{38F5EC46-7C7B-4FD5-90B2-D887B465271A}"/>
                </a:ext>
              </a:extLst>
            </p:cNvPr>
            <p:cNvSpPr txBox="1"/>
            <p:nvPr/>
          </p:nvSpPr>
          <p:spPr>
            <a:xfrm rot="588525">
              <a:off x="-9387859" y="-1676542"/>
              <a:ext cx="4106928" cy="523220"/>
            </a:xfrm>
            <a:prstGeom prst="rect">
              <a:avLst/>
            </a:prstGeom>
            <a:noFill/>
          </p:spPr>
          <p:txBody>
            <a:bodyPr wrap="square" rtlCol="0">
              <a:spAutoFit/>
            </a:bodyPr>
            <a:lstStyle/>
            <a:p>
              <a:pPr algn="ctr"/>
              <a:r>
                <a:rPr lang="vi-VN" sz="2800">
                  <a:solidFill>
                    <a:schemeClr val="bg1"/>
                  </a:solidFill>
                  <a:latin typeface="+mj-lt"/>
                </a:rPr>
                <a:t>Chủ nghĩa xã hội khoa học</a:t>
              </a:r>
              <a:endParaRPr lang="en-US" sz="2800">
                <a:solidFill>
                  <a:schemeClr val="bg1"/>
                </a:solidFill>
                <a:latin typeface="+mj-lt"/>
              </a:endParaRPr>
            </a:p>
          </p:txBody>
        </p:sp>
      </p:grpSp>
      <p:sp>
        <p:nvSpPr>
          <p:cNvPr id="3" name="TextBox 2">
            <a:extLst>
              <a:ext uri="{FF2B5EF4-FFF2-40B4-BE49-F238E27FC236}">
                <a16:creationId xmlns:a16="http://schemas.microsoft.com/office/drawing/2014/main" id="{F20C8BBF-A83A-BBE5-D8A1-0E1EF892AA70}"/>
              </a:ext>
            </a:extLst>
          </p:cNvPr>
          <p:cNvSpPr txBox="1"/>
          <p:nvPr/>
        </p:nvSpPr>
        <p:spPr>
          <a:xfrm>
            <a:off x="5080000" y="497840"/>
            <a:ext cx="2316480" cy="646331"/>
          </a:xfrm>
          <a:prstGeom prst="rect">
            <a:avLst/>
          </a:prstGeom>
          <a:noFill/>
        </p:spPr>
        <p:txBody>
          <a:bodyPr wrap="square" rtlCol="0">
            <a:spAutoFit/>
          </a:bodyPr>
          <a:lstStyle/>
          <a:p>
            <a:r>
              <a:rPr lang="vi-VN" sz="3600" b="1" u="sng" dirty="0">
                <a:latin typeface="Times  New Roman"/>
              </a:rPr>
              <a:t>ĐỀ TÀI 6</a:t>
            </a:r>
            <a:endParaRPr lang="en-US" sz="3600" b="1" u="sng" dirty="0">
              <a:latin typeface="Times  New Roman"/>
            </a:endParaRPr>
          </a:p>
        </p:txBody>
      </p:sp>
    </p:spTree>
    <p:extLst>
      <p:ext uri="{BB962C8B-B14F-4D97-AF65-F5344CB8AC3E}">
        <p14:creationId xmlns:p14="http://schemas.microsoft.com/office/powerpoint/2010/main" val="18334168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a:extLst>
              <a:ext uri="{FF2B5EF4-FFF2-40B4-BE49-F238E27FC236}">
                <a16:creationId xmlns:a16="http://schemas.microsoft.com/office/drawing/2014/main" id="{816B405C-B524-437D-A020-C9F0875C6D2C}"/>
              </a:ext>
            </a:extLst>
          </p:cNvPr>
          <p:cNvSpPr/>
          <p:nvPr/>
        </p:nvSpPr>
        <p:spPr>
          <a:xfrm>
            <a:off x="458858" y="2419010"/>
            <a:ext cx="386117" cy="386117"/>
          </a:xfrm>
          <a:prstGeom prst="ellipse">
            <a:avLst/>
          </a:prstGeom>
          <a:solidFill>
            <a:srgbClr val="2929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mj-lt"/>
              <a:cs typeface="+mn-ea"/>
              <a:sym typeface="+mn-lt"/>
            </a:endParaRPr>
          </a:p>
        </p:txBody>
      </p:sp>
      <p:sp>
        <p:nvSpPr>
          <p:cNvPr id="5" name="文本框 4">
            <a:extLst>
              <a:ext uri="{FF2B5EF4-FFF2-40B4-BE49-F238E27FC236}">
                <a16:creationId xmlns:a16="http://schemas.microsoft.com/office/drawing/2014/main" id="{27FD09E1-2F64-4D27-BE2A-B97B619CFA7C}"/>
              </a:ext>
            </a:extLst>
          </p:cNvPr>
          <p:cNvSpPr txBox="1"/>
          <p:nvPr/>
        </p:nvSpPr>
        <p:spPr>
          <a:xfrm>
            <a:off x="886798" y="2256783"/>
            <a:ext cx="4261103" cy="1138773"/>
          </a:xfrm>
          <a:prstGeom prst="rect">
            <a:avLst/>
          </a:prstGeom>
          <a:noFill/>
        </p:spPr>
        <p:txBody>
          <a:bodyPr wrap="none" rtlCol="0">
            <a:spAutoFit/>
          </a:bodyPr>
          <a:lstStyle/>
          <a:p>
            <a:pPr>
              <a:defRPr/>
            </a:pPr>
            <a:r>
              <a:rPr lang="en-US" sz="3600" b="1" u="sng" kern="0" dirty="0">
                <a:effectLst/>
                <a:latin typeface="Times New Roman" panose="02020603050405020304" pitchFamily="18" charset="0"/>
                <a:ea typeface="Times New Roman" panose="02020603050405020304" pitchFamily="18" charset="0"/>
                <a:cs typeface="Times New Roman" panose="02020603050405020304" pitchFamily="18" charset="0"/>
              </a:rPr>
              <a:t>Bình </a:t>
            </a:r>
            <a:r>
              <a:rPr lang="en-US" sz="3600" b="1" u="sng" kern="0" dirty="0" err="1">
                <a:effectLst/>
                <a:latin typeface="Times New Roman" panose="02020603050405020304" pitchFamily="18" charset="0"/>
                <a:ea typeface="Times New Roman" panose="02020603050405020304" pitchFamily="18" charset="0"/>
                <a:cs typeface="Times New Roman" panose="02020603050405020304" pitchFamily="18" charset="0"/>
              </a:rPr>
              <a:t>đẳng</a:t>
            </a:r>
            <a:r>
              <a:rPr lang="en-US" sz="3600" b="1" u="sng"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3600" b="1" u="sng" kern="0" dirty="0" err="1">
                <a:effectLst/>
                <a:latin typeface="Times New Roman" panose="02020603050405020304" pitchFamily="18" charset="0"/>
                <a:ea typeface="Times New Roman" panose="02020603050405020304" pitchFamily="18" charset="0"/>
                <a:cs typeface="Times New Roman" panose="02020603050405020304" pitchFamily="18" charset="0"/>
              </a:rPr>
              <a:t>giới</a:t>
            </a:r>
            <a:r>
              <a:rPr lang="en-US" sz="3600" b="1" u="sng"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3600" b="1" u="sng" kern="0" dirty="0" err="1">
                <a:effectLst/>
                <a:latin typeface="Times New Roman" panose="02020603050405020304" pitchFamily="18" charset="0"/>
                <a:ea typeface="Times New Roman" panose="02020603050405020304" pitchFamily="18" charset="0"/>
                <a:cs typeface="Times New Roman" panose="02020603050405020304" pitchFamily="18" charset="0"/>
              </a:rPr>
              <a:t>là</a:t>
            </a:r>
            <a:r>
              <a:rPr lang="en-US" sz="3600" b="1" u="sng"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3600" b="1" u="sng" kern="0" dirty="0" err="1">
                <a:effectLst/>
                <a:latin typeface="Times New Roman" panose="02020603050405020304" pitchFamily="18" charset="0"/>
                <a:ea typeface="Times New Roman" panose="02020603050405020304" pitchFamily="18" charset="0"/>
                <a:cs typeface="Times New Roman" panose="02020603050405020304" pitchFamily="18" charset="0"/>
              </a:rPr>
              <a:t>gì</a:t>
            </a:r>
            <a:r>
              <a:rPr lang="en-US" sz="3600" b="1" u="sng" kern="0" dirty="0">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3600" u="sng" kern="100" dirty="0">
              <a:effectLst/>
              <a:latin typeface="Calibri" panose="020F0502020204030204" pitchFamily="34" charset="0"/>
              <a:ea typeface="Calibri" panose="020F0502020204030204" pitchFamily="34" charset="0"/>
              <a:cs typeface="Times New Roman" panose="02020603050405020304" pitchFamily="18" charset="0"/>
            </a:endParaRPr>
          </a:p>
          <a:p>
            <a:pPr>
              <a:defRPr/>
            </a:pPr>
            <a:endParaRPr lang="tr-TR" sz="3200" b="1" spc="225" dirty="0">
              <a:solidFill>
                <a:srgbClr val="292929"/>
              </a:solidFill>
              <a:latin typeface="+mj-lt"/>
              <a:cs typeface="+mn-ea"/>
              <a:sym typeface="+mn-lt"/>
            </a:endParaRPr>
          </a:p>
        </p:txBody>
      </p:sp>
      <p:sp>
        <p:nvSpPr>
          <p:cNvPr id="7" name="Rectangle 28">
            <a:extLst>
              <a:ext uri="{FF2B5EF4-FFF2-40B4-BE49-F238E27FC236}">
                <a16:creationId xmlns:a16="http://schemas.microsoft.com/office/drawing/2014/main" id="{E972F0CA-553C-41F1-9417-4DE13CD7FC6B}"/>
              </a:ext>
            </a:extLst>
          </p:cNvPr>
          <p:cNvSpPr/>
          <p:nvPr/>
        </p:nvSpPr>
        <p:spPr>
          <a:xfrm>
            <a:off x="1960398" y="2655535"/>
            <a:ext cx="3670935" cy="299184"/>
          </a:xfrm>
          <a:prstGeom prst="rect">
            <a:avLst/>
          </a:prstGeom>
        </p:spPr>
        <p:txBody>
          <a:bodyPr wrap="square">
            <a:spAutoFit/>
          </a:bodyPr>
          <a:lstStyle/>
          <a:p>
            <a:pPr defTabSz="1828800">
              <a:lnSpc>
                <a:spcPct val="120000"/>
              </a:lnSpc>
            </a:pPr>
            <a:r>
              <a:rPr lang="en-US" sz="1200" i="1" dirty="0">
                <a:solidFill>
                  <a:schemeClr val="tx1">
                    <a:lumMod val="65000"/>
                    <a:lumOff val="35000"/>
                  </a:schemeClr>
                </a:solidFill>
                <a:latin typeface="+mj-lt"/>
                <a:cs typeface="+mn-ea"/>
                <a:sym typeface="+mn-lt"/>
              </a:rPr>
              <a:t>.</a:t>
            </a:r>
            <a:endParaRPr lang="id-ID" sz="1200" i="1" kern="1200" dirty="0">
              <a:solidFill>
                <a:schemeClr val="tx1">
                  <a:lumMod val="65000"/>
                  <a:lumOff val="35000"/>
                </a:schemeClr>
              </a:solidFill>
              <a:latin typeface="+mj-lt"/>
              <a:cs typeface="+mn-ea"/>
              <a:sym typeface="+mn-lt"/>
            </a:endParaRPr>
          </a:p>
        </p:txBody>
      </p:sp>
      <p:pic>
        <p:nvPicPr>
          <p:cNvPr id="3" name="Picture 2" descr="A person and person sitting on scales&#10;&#10;Description automatically generated">
            <a:extLst>
              <a:ext uri="{FF2B5EF4-FFF2-40B4-BE49-F238E27FC236}">
                <a16:creationId xmlns:a16="http://schemas.microsoft.com/office/drawing/2014/main" id="{7054E426-E38D-4E42-94E4-9D4652B551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31333" y="3990540"/>
            <a:ext cx="6440526" cy="2822926"/>
          </a:xfrm>
          <a:prstGeom prst="rect">
            <a:avLst/>
          </a:prstGeom>
        </p:spPr>
      </p:pic>
      <p:sp>
        <p:nvSpPr>
          <p:cNvPr id="19" name="Rectangle 27">
            <a:extLst>
              <a:ext uri="{FF2B5EF4-FFF2-40B4-BE49-F238E27FC236}">
                <a16:creationId xmlns:a16="http://schemas.microsoft.com/office/drawing/2014/main" id="{4C88A518-9A7F-3915-D32F-65F963A1343C}"/>
              </a:ext>
            </a:extLst>
          </p:cNvPr>
          <p:cNvSpPr/>
          <p:nvPr/>
        </p:nvSpPr>
        <p:spPr>
          <a:xfrm>
            <a:off x="536304" y="4039644"/>
            <a:ext cx="5118094" cy="3152851"/>
          </a:xfrm>
          <a:prstGeom prst="rect">
            <a:avLst/>
          </a:prstGeom>
        </p:spPr>
        <p:txBody>
          <a:bodyPr wrap="square">
            <a:spAutoFit/>
          </a:bodyPr>
          <a:lstStyle/>
          <a:p>
            <a:r>
              <a:rPr lang="en-US" sz="2000" dirty="0" err="1">
                <a:latin typeface="Times New Roman" panose="02020603050405020304" pitchFamily="18" charset="0"/>
                <a:cs typeface="Times New Roman" panose="02020603050405020304" pitchFamily="18" charset="0"/>
              </a:rPr>
              <a:t>Dưới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góc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độ</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pháp</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lý</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theo</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quy</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định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tại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Điều</a:t>
            </a:r>
            <a:r>
              <a:rPr lang="en-US" sz="2000" dirty="0">
                <a:latin typeface="Times New Roman" panose="02020603050405020304" pitchFamily="18" charset="0"/>
                <a:cs typeface="Times New Roman" panose="02020603050405020304" pitchFamily="18" charset="0"/>
              </a:rPr>
              <a:t> 5</a:t>
            </a:r>
            <a:r>
              <a:rPr lang="en-US" sz="2200" dirty="0">
                <a:latin typeface="Times New Roman" panose="02020603050405020304" pitchFamily="18" charset="0"/>
                <a:cs typeface="Times New Roman" panose="02020603050405020304" pitchFamily="18" charset="0"/>
              </a:rPr>
              <a:t> </a:t>
            </a:r>
            <a:r>
              <a:rPr lang="en-US" sz="2200" u="sng" dirty="0" err="1">
                <a:latin typeface="Times New Roman" panose="02020603050405020304" pitchFamily="18" charset="0"/>
                <a:cs typeface="Times New Roman" panose="02020603050405020304" pitchFamily="18" charset="0"/>
                <a:hlinkClick r:id="rId4"/>
              </a:rPr>
              <a:t>Luật</a:t>
            </a:r>
            <a:r>
              <a:rPr lang="en-US" sz="2200" u="sng" dirty="0">
                <a:latin typeface="Times New Roman" panose="02020603050405020304" pitchFamily="18" charset="0"/>
                <a:cs typeface="Times New Roman" panose="02020603050405020304" pitchFamily="18" charset="0"/>
                <a:hlinkClick r:id="rId4"/>
              </a:rPr>
              <a:t> </a:t>
            </a:r>
            <a:r>
              <a:rPr lang="en-US" sz="2200" u="sng" dirty="0" err="1">
                <a:latin typeface="Times New Roman" panose="02020603050405020304" pitchFamily="18" charset="0"/>
                <a:cs typeface="Times New Roman" panose="02020603050405020304" pitchFamily="18" charset="0"/>
                <a:hlinkClick r:id="rId4"/>
              </a:rPr>
              <a:t>bình</a:t>
            </a:r>
            <a:r>
              <a:rPr lang="en-US" sz="2200" u="sng" dirty="0">
                <a:latin typeface="Times New Roman" panose="02020603050405020304" pitchFamily="18" charset="0"/>
                <a:cs typeface="Times New Roman" panose="02020603050405020304" pitchFamily="18" charset="0"/>
                <a:hlinkClick r:id="rId4"/>
              </a:rPr>
              <a:t> </a:t>
            </a:r>
            <a:r>
              <a:rPr lang="en-US" sz="2200" u="sng" dirty="0" err="1">
                <a:latin typeface="Times New Roman" panose="02020603050405020304" pitchFamily="18" charset="0"/>
                <a:cs typeface="Times New Roman" panose="02020603050405020304" pitchFamily="18" charset="0"/>
                <a:hlinkClick r:id="rId4"/>
              </a:rPr>
              <a:t>đẳng</a:t>
            </a:r>
            <a:r>
              <a:rPr lang="en-US" sz="2200" u="sng" dirty="0">
                <a:latin typeface="Times New Roman" panose="02020603050405020304" pitchFamily="18" charset="0"/>
                <a:cs typeface="Times New Roman" panose="02020603050405020304" pitchFamily="18" charset="0"/>
                <a:hlinkClick r:id="rId4"/>
              </a:rPr>
              <a:t> </a:t>
            </a:r>
            <a:r>
              <a:rPr lang="en-US" sz="2200" u="sng" dirty="0" err="1">
                <a:latin typeface="Times New Roman" panose="02020603050405020304" pitchFamily="18" charset="0"/>
                <a:cs typeface="Times New Roman" panose="02020603050405020304" pitchFamily="18" charset="0"/>
                <a:hlinkClick r:id="rId4"/>
              </a:rPr>
              <a:t>giới</a:t>
            </a:r>
            <a:r>
              <a:rPr lang="en-US" sz="2200" u="sng" dirty="0">
                <a:latin typeface="Times New Roman" panose="02020603050405020304" pitchFamily="18" charset="0"/>
                <a:cs typeface="Times New Roman" panose="02020603050405020304" pitchFamily="18" charset="0"/>
                <a:hlinkClick r:id="rId4"/>
              </a:rPr>
              <a:t> </a:t>
            </a:r>
            <a:r>
              <a:rPr lang="en-US" sz="2200" u="sng" dirty="0" err="1">
                <a:latin typeface="Times New Roman" panose="02020603050405020304" pitchFamily="18" charset="0"/>
                <a:cs typeface="Times New Roman" panose="02020603050405020304" pitchFamily="18" charset="0"/>
                <a:hlinkClick r:id="rId4"/>
              </a:rPr>
              <a:t>năm</a:t>
            </a:r>
            <a:r>
              <a:rPr lang="en-US" sz="2200" u="sng" dirty="0">
                <a:latin typeface="Times New Roman" panose="02020603050405020304" pitchFamily="18" charset="0"/>
                <a:cs typeface="Times New Roman" panose="02020603050405020304" pitchFamily="18" charset="0"/>
                <a:hlinkClick r:id="rId4"/>
              </a:rPr>
              <a:t> 2006</a:t>
            </a:r>
            <a:r>
              <a:rPr lang="en-US" sz="2200" dirty="0">
                <a:latin typeface="Times New Roman" panose="02020603050405020304" pitchFamily="18" charset="0"/>
                <a:cs typeface="Times New Roman" panose="02020603050405020304" pitchFamily="18" charset="0"/>
              </a:rPr>
              <a:t>:</a:t>
            </a:r>
          </a:p>
          <a:p>
            <a:r>
              <a:rPr lang="en-US" sz="2200" i="1" dirty="0">
                <a:latin typeface="Times New Roman" panose="02020603050405020304" pitchFamily="18" charset="0"/>
                <a:cs typeface="Times New Roman" panose="02020603050405020304" pitchFamily="18" charset="0"/>
              </a:rPr>
              <a:t>“Bình </a:t>
            </a:r>
            <a:r>
              <a:rPr lang="en-US" sz="2200" i="1" dirty="0" err="1">
                <a:latin typeface="Times New Roman" panose="02020603050405020304" pitchFamily="18" charset="0"/>
                <a:cs typeface="Times New Roman" panose="02020603050405020304" pitchFamily="18" charset="0"/>
              </a:rPr>
              <a:t>đẳng</a:t>
            </a:r>
            <a:r>
              <a:rPr lang="en-US" sz="2200" i="1" dirty="0">
                <a:latin typeface="Times New Roman" panose="02020603050405020304" pitchFamily="18" charset="0"/>
                <a:cs typeface="Times New Roman" panose="02020603050405020304" pitchFamily="18" charset="0"/>
              </a:rPr>
              <a:t> </a:t>
            </a:r>
            <a:r>
              <a:rPr lang="en-US" sz="2200" i="1" dirty="0" err="1">
                <a:latin typeface="Times New Roman" panose="02020603050405020304" pitchFamily="18" charset="0"/>
                <a:cs typeface="Times New Roman" panose="02020603050405020304" pitchFamily="18" charset="0"/>
              </a:rPr>
              <a:t>giới</a:t>
            </a:r>
            <a:r>
              <a:rPr lang="en-US" sz="2200" i="1" dirty="0">
                <a:latin typeface="Times New Roman" panose="02020603050405020304" pitchFamily="18" charset="0"/>
                <a:cs typeface="Times New Roman" panose="02020603050405020304" pitchFamily="18" charset="0"/>
              </a:rPr>
              <a:t> </a:t>
            </a:r>
            <a:r>
              <a:rPr lang="en-US" sz="2200" i="1" dirty="0" err="1">
                <a:latin typeface="Times New Roman" panose="02020603050405020304" pitchFamily="18" charset="0"/>
                <a:cs typeface="Times New Roman" panose="02020603050405020304" pitchFamily="18" charset="0"/>
              </a:rPr>
              <a:t>là</a:t>
            </a:r>
            <a:r>
              <a:rPr lang="en-US" sz="2200" i="1" dirty="0">
                <a:latin typeface="Times New Roman" panose="02020603050405020304" pitchFamily="18" charset="0"/>
                <a:cs typeface="Times New Roman" panose="02020603050405020304" pitchFamily="18" charset="0"/>
              </a:rPr>
              <a:t> </a:t>
            </a:r>
            <a:r>
              <a:rPr lang="en-US" sz="2200" i="1" dirty="0" err="1">
                <a:latin typeface="Times New Roman" panose="02020603050405020304" pitchFamily="18" charset="0"/>
                <a:cs typeface="Times New Roman" panose="02020603050405020304" pitchFamily="18" charset="0"/>
              </a:rPr>
              <a:t>việc</a:t>
            </a:r>
            <a:r>
              <a:rPr lang="en-US" sz="2200" i="1" dirty="0">
                <a:latin typeface="Times New Roman" panose="02020603050405020304" pitchFamily="18" charset="0"/>
                <a:cs typeface="Times New Roman" panose="02020603050405020304" pitchFamily="18" charset="0"/>
              </a:rPr>
              <a:t> </a:t>
            </a:r>
            <a:r>
              <a:rPr lang="en-US" sz="2200" i="1" dirty="0" err="1">
                <a:latin typeface="Times New Roman" panose="02020603050405020304" pitchFamily="18" charset="0"/>
                <a:cs typeface="Times New Roman" panose="02020603050405020304" pitchFamily="18" charset="0"/>
              </a:rPr>
              <a:t>nam</a:t>
            </a:r>
            <a:r>
              <a:rPr lang="en-US" sz="2200" i="1" dirty="0">
                <a:latin typeface="Times New Roman" panose="02020603050405020304" pitchFamily="18" charset="0"/>
                <a:cs typeface="Times New Roman" panose="02020603050405020304" pitchFamily="18" charset="0"/>
              </a:rPr>
              <a:t>, </a:t>
            </a:r>
            <a:r>
              <a:rPr lang="en-US" sz="2200" i="1" dirty="0" err="1">
                <a:latin typeface="Times New Roman" panose="02020603050405020304" pitchFamily="18" charset="0"/>
                <a:cs typeface="Times New Roman" panose="02020603050405020304" pitchFamily="18" charset="0"/>
              </a:rPr>
              <a:t>nữ</a:t>
            </a:r>
            <a:r>
              <a:rPr lang="en-US" sz="2200" i="1" dirty="0">
                <a:latin typeface="Times New Roman" panose="02020603050405020304" pitchFamily="18" charset="0"/>
                <a:cs typeface="Times New Roman" panose="02020603050405020304" pitchFamily="18" charset="0"/>
              </a:rPr>
              <a:t> </a:t>
            </a:r>
            <a:r>
              <a:rPr lang="en-US" sz="2200" i="1" dirty="0" err="1">
                <a:latin typeface="Times New Roman" panose="02020603050405020304" pitchFamily="18" charset="0"/>
                <a:cs typeface="Times New Roman" panose="02020603050405020304" pitchFamily="18" charset="0"/>
              </a:rPr>
              <a:t>có</a:t>
            </a:r>
            <a:r>
              <a:rPr lang="en-US" sz="2200" i="1" dirty="0">
                <a:latin typeface="Times New Roman" panose="02020603050405020304" pitchFamily="18" charset="0"/>
                <a:cs typeface="Times New Roman" panose="02020603050405020304" pitchFamily="18" charset="0"/>
              </a:rPr>
              <a:t> </a:t>
            </a:r>
            <a:r>
              <a:rPr lang="en-US" sz="2200" i="1" dirty="0" err="1">
                <a:latin typeface="Times New Roman" panose="02020603050405020304" pitchFamily="18" charset="0"/>
                <a:cs typeface="Times New Roman" panose="02020603050405020304" pitchFamily="18" charset="0"/>
              </a:rPr>
              <a:t>vị</a:t>
            </a:r>
            <a:r>
              <a:rPr lang="en-US" sz="2200" i="1" dirty="0">
                <a:latin typeface="Times New Roman" panose="02020603050405020304" pitchFamily="18" charset="0"/>
                <a:cs typeface="Times New Roman" panose="02020603050405020304" pitchFamily="18" charset="0"/>
              </a:rPr>
              <a:t> </a:t>
            </a:r>
            <a:r>
              <a:rPr lang="en-US" sz="2200" i="1" dirty="0" err="1">
                <a:latin typeface="Times New Roman" panose="02020603050405020304" pitchFamily="18" charset="0"/>
                <a:cs typeface="Times New Roman" panose="02020603050405020304" pitchFamily="18" charset="0"/>
              </a:rPr>
              <a:t>trí</a:t>
            </a:r>
            <a:r>
              <a:rPr lang="en-US" sz="2200" i="1" dirty="0">
                <a:latin typeface="Times New Roman" panose="02020603050405020304" pitchFamily="18" charset="0"/>
                <a:cs typeface="Times New Roman" panose="02020603050405020304" pitchFamily="18" charset="0"/>
              </a:rPr>
              <a:t>, </a:t>
            </a:r>
            <a:r>
              <a:rPr lang="en-US" sz="2200" i="1" dirty="0" err="1">
                <a:latin typeface="Times New Roman" panose="02020603050405020304" pitchFamily="18" charset="0"/>
                <a:cs typeface="Times New Roman" panose="02020603050405020304" pitchFamily="18" charset="0"/>
              </a:rPr>
              <a:t>vai</a:t>
            </a:r>
            <a:r>
              <a:rPr lang="en-US" sz="2200" i="1" dirty="0">
                <a:latin typeface="Times New Roman" panose="02020603050405020304" pitchFamily="18" charset="0"/>
                <a:cs typeface="Times New Roman" panose="02020603050405020304" pitchFamily="18" charset="0"/>
              </a:rPr>
              <a:t> </a:t>
            </a:r>
            <a:r>
              <a:rPr lang="en-US" sz="2200" i="1" dirty="0" err="1">
                <a:latin typeface="Times New Roman" panose="02020603050405020304" pitchFamily="18" charset="0"/>
                <a:cs typeface="Times New Roman" panose="02020603050405020304" pitchFamily="18" charset="0"/>
              </a:rPr>
              <a:t>trò</a:t>
            </a:r>
            <a:r>
              <a:rPr lang="en-US" sz="2200" i="1" dirty="0">
                <a:latin typeface="Times New Roman" panose="02020603050405020304" pitchFamily="18" charset="0"/>
                <a:cs typeface="Times New Roman" panose="02020603050405020304" pitchFamily="18" charset="0"/>
              </a:rPr>
              <a:t> </a:t>
            </a:r>
            <a:r>
              <a:rPr lang="en-US" sz="2200" i="1" dirty="0" err="1">
                <a:latin typeface="Times New Roman" panose="02020603050405020304" pitchFamily="18" charset="0"/>
                <a:cs typeface="Times New Roman" panose="02020603050405020304" pitchFamily="18" charset="0"/>
              </a:rPr>
              <a:t>ngang</a:t>
            </a:r>
            <a:r>
              <a:rPr lang="en-US" sz="2200" i="1" dirty="0">
                <a:latin typeface="Times New Roman" panose="02020603050405020304" pitchFamily="18" charset="0"/>
                <a:cs typeface="Times New Roman" panose="02020603050405020304" pitchFamily="18" charset="0"/>
              </a:rPr>
              <a:t> </a:t>
            </a:r>
            <a:r>
              <a:rPr lang="en-US" sz="2200" i="1" dirty="0" err="1">
                <a:latin typeface="Times New Roman" panose="02020603050405020304" pitchFamily="18" charset="0"/>
                <a:cs typeface="Times New Roman" panose="02020603050405020304" pitchFamily="18" charset="0"/>
              </a:rPr>
              <a:t>nhau</a:t>
            </a:r>
            <a:r>
              <a:rPr lang="en-US" sz="2200" i="1" dirty="0">
                <a:latin typeface="Times New Roman" panose="02020603050405020304" pitchFamily="18" charset="0"/>
                <a:cs typeface="Times New Roman" panose="02020603050405020304" pitchFamily="18" charset="0"/>
              </a:rPr>
              <a:t>, </a:t>
            </a:r>
            <a:r>
              <a:rPr lang="en-US" sz="2200" i="1" dirty="0" err="1">
                <a:latin typeface="Times New Roman" panose="02020603050405020304" pitchFamily="18" charset="0"/>
                <a:cs typeface="Times New Roman" panose="02020603050405020304" pitchFamily="18" charset="0"/>
              </a:rPr>
              <a:t>được</a:t>
            </a:r>
            <a:r>
              <a:rPr lang="en-US" sz="2200" i="1" dirty="0">
                <a:latin typeface="Times New Roman" panose="02020603050405020304" pitchFamily="18" charset="0"/>
                <a:cs typeface="Times New Roman" panose="02020603050405020304" pitchFamily="18" charset="0"/>
              </a:rPr>
              <a:t> </a:t>
            </a:r>
            <a:r>
              <a:rPr lang="en-US" sz="2200" i="1" dirty="0" err="1">
                <a:latin typeface="Times New Roman" panose="02020603050405020304" pitchFamily="18" charset="0"/>
                <a:cs typeface="Times New Roman" panose="02020603050405020304" pitchFamily="18" charset="0"/>
              </a:rPr>
              <a:t>tạo</a:t>
            </a:r>
            <a:r>
              <a:rPr lang="en-US" sz="2200" i="1" dirty="0">
                <a:latin typeface="Times New Roman" panose="02020603050405020304" pitchFamily="18" charset="0"/>
                <a:cs typeface="Times New Roman" panose="02020603050405020304" pitchFamily="18" charset="0"/>
              </a:rPr>
              <a:t> </a:t>
            </a:r>
            <a:r>
              <a:rPr lang="en-US" sz="2200" i="1" dirty="0" err="1">
                <a:latin typeface="Times New Roman" panose="02020603050405020304" pitchFamily="18" charset="0"/>
                <a:cs typeface="Times New Roman" panose="02020603050405020304" pitchFamily="18" charset="0"/>
              </a:rPr>
              <a:t>điều</a:t>
            </a:r>
            <a:r>
              <a:rPr lang="en-US" sz="2200" i="1" dirty="0">
                <a:latin typeface="Times New Roman" panose="02020603050405020304" pitchFamily="18" charset="0"/>
                <a:cs typeface="Times New Roman" panose="02020603050405020304" pitchFamily="18" charset="0"/>
              </a:rPr>
              <a:t> </a:t>
            </a:r>
            <a:r>
              <a:rPr lang="en-US" sz="2200" i="1" dirty="0" err="1">
                <a:latin typeface="Times New Roman" panose="02020603050405020304" pitchFamily="18" charset="0"/>
                <a:cs typeface="Times New Roman" panose="02020603050405020304" pitchFamily="18" charset="0"/>
              </a:rPr>
              <a:t>kiện</a:t>
            </a:r>
            <a:r>
              <a:rPr lang="en-US" sz="2200" i="1" dirty="0">
                <a:latin typeface="Times New Roman" panose="02020603050405020304" pitchFamily="18" charset="0"/>
                <a:cs typeface="Times New Roman" panose="02020603050405020304" pitchFamily="18" charset="0"/>
              </a:rPr>
              <a:t> </a:t>
            </a:r>
            <a:r>
              <a:rPr lang="en-US" sz="2200" i="1" dirty="0" err="1">
                <a:latin typeface="Times New Roman" panose="02020603050405020304" pitchFamily="18" charset="0"/>
                <a:cs typeface="Times New Roman" panose="02020603050405020304" pitchFamily="18" charset="0"/>
              </a:rPr>
              <a:t>và</a:t>
            </a:r>
            <a:r>
              <a:rPr lang="en-US" sz="2200" i="1" dirty="0">
                <a:latin typeface="Times New Roman" panose="02020603050405020304" pitchFamily="18" charset="0"/>
                <a:cs typeface="Times New Roman" panose="02020603050405020304" pitchFamily="18" charset="0"/>
              </a:rPr>
              <a:t> </a:t>
            </a:r>
            <a:r>
              <a:rPr lang="en-US" sz="2200" i="1" dirty="0" err="1">
                <a:latin typeface="Times New Roman" panose="02020603050405020304" pitchFamily="18" charset="0"/>
                <a:cs typeface="Times New Roman" panose="02020603050405020304" pitchFamily="18" charset="0"/>
              </a:rPr>
              <a:t>cơ</a:t>
            </a:r>
            <a:r>
              <a:rPr lang="en-US" sz="2200" i="1" dirty="0">
                <a:latin typeface="Times New Roman" panose="02020603050405020304" pitchFamily="18" charset="0"/>
                <a:cs typeface="Times New Roman" panose="02020603050405020304" pitchFamily="18" charset="0"/>
              </a:rPr>
              <a:t> </a:t>
            </a:r>
            <a:r>
              <a:rPr lang="en-US" sz="2200" i="1" dirty="0" err="1">
                <a:latin typeface="Times New Roman" panose="02020603050405020304" pitchFamily="18" charset="0"/>
                <a:cs typeface="Times New Roman" panose="02020603050405020304" pitchFamily="18" charset="0"/>
              </a:rPr>
              <a:t>hội</a:t>
            </a:r>
            <a:r>
              <a:rPr lang="en-US" sz="2200" i="1" dirty="0">
                <a:latin typeface="Times New Roman" panose="02020603050405020304" pitchFamily="18" charset="0"/>
                <a:cs typeface="Times New Roman" panose="02020603050405020304" pitchFamily="18" charset="0"/>
              </a:rPr>
              <a:t> </a:t>
            </a:r>
            <a:r>
              <a:rPr lang="en-US" sz="2200" i="1" dirty="0" err="1">
                <a:latin typeface="Times New Roman" panose="02020603050405020304" pitchFamily="18" charset="0"/>
                <a:cs typeface="Times New Roman" panose="02020603050405020304" pitchFamily="18" charset="0"/>
              </a:rPr>
              <a:t>phát</a:t>
            </a:r>
            <a:r>
              <a:rPr lang="en-US" sz="2200" i="1" dirty="0">
                <a:latin typeface="Times New Roman" panose="02020603050405020304" pitchFamily="18" charset="0"/>
                <a:cs typeface="Times New Roman" panose="02020603050405020304" pitchFamily="18" charset="0"/>
              </a:rPr>
              <a:t> </a:t>
            </a:r>
            <a:r>
              <a:rPr lang="en-US" sz="2200" i="1" dirty="0" err="1">
                <a:latin typeface="Times New Roman" panose="02020603050405020304" pitchFamily="18" charset="0"/>
                <a:cs typeface="Times New Roman" panose="02020603050405020304" pitchFamily="18" charset="0"/>
              </a:rPr>
              <a:t>huy</a:t>
            </a:r>
            <a:r>
              <a:rPr lang="en-US" sz="2200" i="1" dirty="0">
                <a:latin typeface="Times New Roman" panose="02020603050405020304" pitchFamily="18" charset="0"/>
                <a:cs typeface="Times New Roman" panose="02020603050405020304" pitchFamily="18" charset="0"/>
              </a:rPr>
              <a:t> </a:t>
            </a:r>
            <a:r>
              <a:rPr lang="en-US" sz="2200" i="1" dirty="0" err="1">
                <a:latin typeface="Times New Roman" panose="02020603050405020304" pitchFamily="18" charset="0"/>
                <a:cs typeface="Times New Roman" panose="02020603050405020304" pitchFamily="18" charset="0"/>
              </a:rPr>
              <a:t>năng</a:t>
            </a:r>
            <a:r>
              <a:rPr lang="en-US" sz="2200" i="1" dirty="0">
                <a:latin typeface="Times New Roman" panose="02020603050405020304" pitchFamily="18" charset="0"/>
                <a:cs typeface="Times New Roman" panose="02020603050405020304" pitchFamily="18" charset="0"/>
              </a:rPr>
              <a:t> </a:t>
            </a:r>
            <a:r>
              <a:rPr lang="en-US" sz="2200" i="1" dirty="0" err="1">
                <a:latin typeface="Times New Roman" panose="02020603050405020304" pitchFamily="18" charset="0"/>
                <a:cs typeface="Times New Roman" panose="02020603050405020304" pitchFamily="18" charset="0"/>
              </a:rPr>
              <a:t>lực</a:t>
            </a:r>
            <a:r>
              <a:rPr lang="en-US" sz="2200" i="1" dirty="0">
                <a:latin typeface="Times New Roman" panose="02020603050405020304" pitchFamily="18" charset="0"/>
                <a:cs typeface="Times New Roman" panose="02020603050405020304" pitchFamily="18" charset="0"/>
              </a:rPr>
              <a:t> </a:t>
            </a:r>
            <a:r>
              <a:rPr lang="en-US" sz="2200" i="1" dirty="0" err="1">
                <a:latin typeface="Times New Roman" panose="02020603050405020304" pitchFamily="18" charset="0"/>
                <a:cs typeface="Times New Roman" panose="02020603050405020304" pitchFamily="18" charset="0"/>
              </a:rPr>
              <a:t>của</a:t>
            </a:r>
            <a:r>
              <a:rPr lang="en-US" sz="2200" i="1" dirty="0">
                <a:latin typeface="Times New Roman" panose="02020603050405020304" pitchFamily="18" charset="0"/>
                <a:cs typeface="Times New Roman" panose="02020603050405020304" pitchFamily="18" charset="0"/>
              </a:rPr>
              <a:t> </a:t>
            </a:r>
            <a:r>
              <a:rPr lang="en-US" sz="2200" i="1" dirty="0" err="1">
                <a:latin typeface="Times New Roman" panose="02020603050405020304" pitchFamily="18" charset="0"/>
                <a:cs typeface="Times New Roman" panose="02020603050405020304" pitchFamily="18" charset="0"/>
              </a:rPr>
              <a:t>mình</a:t>
            </a:r>
            <a:r>
              <a:rPr lang="en-US" sz="2200" i="1" dirty="0">
                <a:latin typeface="Times New Roman" panose="02020603050405020304" pitchFamily="18" charset="0"/>
                <a:cs typeface="Times New Roman" panose="02020603050405020304" pitchFamily="18" charset="0"/>
              </a:rPr>
              <a:t> </a:t>
            </a:r>
            <a:r>
              <a:rPr lang="en-US" sz="2200" i="1" dirty="0" err="1">
                <a:latin typeface="Times New Roman" panose="02020603050405020304" pitchFamily="18" charset="0"/>
                <a:cs typeface="Times New Roman" panose="02020603050405020304" pitchFamily="18" charset="0"/>
              </a:rPr>
              <a:t>cho</a:t>
            </a:r>
            <a:r>
              <a:rPr lang="en-US" sz="2200" i="1" dirty="0">
                <a:latin typeface="Times New Roman" panose="02020603050405020304" pitchFamily="18" charset="0"/>
                <a:cs typeface="Times New Roman" panose="02020603050405020304" pitchFamily="18" charset="0"/>
              </a:rPr>
              <a:t> </a:t>
            </a:r>
            <a:r>
              <a:rPr lang="en-US" sz="2200" i="1" dirty="0" err="1">
                <a:latin typeface="Times New Roman" panose="02020603050405020304" pitchFamily="18" charset="0"/>
                <a:cs typeface="Times New Roman" panose="02020603050405020304" pitchFamily="18" charset="0"/>
              </a:rPr>
              <a:t>sự</a:t>
            </a:r>
            <a:r>
              <a:rPr lang="en-US" sz="2200" i="1" dirty="0">
                <a:latin typeface="Times New Roman" panose="02020603050405020304" pitchFamily="18" charset="0"/>
                <a:cs typeface="Times New Roman" panose="02020603050405020304" pitchFamily="18" charset="0"/>
              </a:rPr>
              <a:t> </a:t>
            </a:r>
            <a:r>
              <a:rPr lang="en-US" sz="2200" i="1" dirty="0" err="1">
                <a:latin typeface="Times New Roman" panose="02020603050405020304" pitchFamily="18" charset="0"/>
                <a:cs typeface="Times New Roman" panose="02020603050405020304" pitchFamily="18" charset="0"/>
              </a:rPr>
              <a:t>phát</a:t>
            </a:r>
            <a:r>
              <a:rPr lang="en-US" sz="2200" i="1" dirty="0">
                <a:latin typeface="Times New Roman" panose="02020603050405020304" pitchFamily="18" charset="0"/>
                <a:cs typeface="Times New Roman" panose="02020603050405020304" pitchFamily="18" charset="0"/>
              </a:rPr>
              <a:t> </a:t>
            </a:r>
            <a:r>
              <a:rPr lang="en-US" sz="2200" i="1" dirty="0" err="1">
                <a:latin typeface="Times New Roman" panose="02020603050405020304" pitchFamily="18" charset="0"/>
                <a:cs typeface="Times New Roman" panose="02020603050405020304" pitchFamily="18" charset="0"/>
              </a:rPr>
              <a:t>triển</a:t>
            </a:r>
            <a:r>
              <a:rPr lang="en-US" sz="2200" i="1" dirty="0">
                <a:latin typeface="Times New Roman" panose="02020603050405020304" pitchFamily="18" charset="0"/>
                <a:cs typeface="Times New Roman" panose="02020603050405020304" pitchFamily="18" charset="0"/>
              </a:rPr>
              <a:t> </a:t>
            </a:r>
            <a:r>
              <a:rPr lang="en-US" sz="2200" i="1" dirty="0" err="1">
                <a:latin typeface="Times New Roman" panose="02020603050405020304" pitchFamily="18" charset="0"/>
                <a:cs typeface="Times New Roman" panose="02020603050405020304" pitchFamily="18" charset="0"/>
              </a:rPr>
              <a:t>của</a:t>
            </a:r>
            <a:r>
              <a:rPr lang="en-US" sz="2200" i="1" dirty="0">
                <a:latin typeface="Times New Roman" panose="02020603050405020304" pitchFamily="18" charset="0"/>
                <a:cs typeface="Times New Roman" panose="02020603050405020304" pitchFamily="18" charset="0"/>
              </a:rPr>
              <a:t> </a:t>
            </a:r>
            <a:r>
              <a:rPr lang="en-US" sz="2200" i="1" dirty="0" err="1">
                <a:latin typeface="Times New Roman" panose="02020603050405020304" pitchFamily="18" charset="0"/>
                <a:cs typeface="Times New Roman" panose="02020603050405020304" pitchFamily="18" charset="0"/>
              </a:rPr>
              <a:t>cộng</a:t>
            </a:r>
            <a:r>
              <a:rPr lang="en-US" sz="2200" i="1" dirty="0">
                <a:latin typeface="Times New Roman" panose="02020603050405020304" pitchFamily="18" charset="0"/>
                <a:cs typeface="Times New Roman" panose="02020603050405020304" pitchFamily="18" charset="0"/>
              </a:rPr>
              <a:t> </a:t>
            </a:r>
            <a:r>
              <a:rPr lang="en-US" sz="2200" i="1" dirty="0" err="1">
                <a:latin typeface="Times New Roman" panose="02020603050405020304" pitchFamily="18" charset="0"/>
                <a:cs typeface="Times New Roman" panose="02020603050405020304" pitchFamily="18" charset="0"/>
              </a:rPr>
              <a:t>đồng</a:t>
            </a:r>
            <a:r>
              <a:rPr lang="en-US" sz="2200" i="1" dirty="0">
                <a:latin typeface="Times New Roman" panose="02020603050405020304" pitchFamily="18" charset="0"/>
                <a:cs typeface="Times New Roman" panose="02020603050405020304" pitchFamily="18" charset="0"/>
              </a:rPr>
              <a:t>, </a:t>
            </a:r>
            <a:r>
              <a:rPr lang="en-US" sz="2200" i="1" dirty="0" err="1">
                <a:latin typeface="Times New Roman" panose="02020603050405020304" pitchFamily="18" charset="0"/>
                <a:cs typeface="Times New Roman" panose="02020603050405020304" pitchFamily="18" charset="0"/>
              </a:rPr>
              <a:t>của</a:t>
            </a:r>
            <a:r>
              <a:rPr lang="en-US" sz="2200" i="1" dirty="0">
                <a:latin typeface="Times New Roman" panose="02020603050405020304" pitchFamily="18" charset="0"/>
                <a:cs typeface="Times New Roman" panose="02020603050405020304" pitchFamily="18" charset="0"/>
              </a:rPr>
              <a:t> </a:t>
            </a:r>
            <a:r>
              <a:rPr lang="en-US" sz="2200" i="1" dirty="0" err="1">
                <a:latin typeface="Times New Roman" panose="02020603050405020304" pitchFamily="18" charset="0"/>
                <a:cs typeface="Times New Roman" panose="02020603050405020304" pitchFamily="18" charset="0"/>
              </a:rPr>
              <a:t>gia</a:t>
            </a:r>
            <a:r>
              <a:rPr lang="en-US" sz="2200" i="1" dirty="0">
                <a:latin typeface="Times New Roman" panose="02020603050405020304" pitchFamily="18" charset="0"/>
                <a:cs typeface="Times New Roman" panose="02020603050405020304" pitchFamily="18" charset="0"/>
              </a:rPr>
              <a:t> </a:t>
            </a:r>
            <a:r>
              <a:rPr lang="en-US" sz="2200" i="1" dirty="0" err="1">
                <a:latin typeface="Times New Roman" panose="02020603050405020304" pitchFamily="18" charset="0"/>
                <a:cs typeface="Times New Roman" panose="02020603050405020304" pitchFamily="18" charset="0"/>
              </a:rPr>
              <a:t>đình</a:t>
            </a:r>
            <a:r>
              <a:rPr lang="en-US" sz="2200" i="1" dirty="0">
                <a:latin typeface="Times New Roman" panose="02020603050405020304" pitchFamily="18" charset="0"/>
                <a:cs typeface="Times New Roman" panose="02020603050405020304" pitchFamily="18" charset="0"/>
              </a:rPr>
              <a:t> </a:t>
            </a:r>
            <a:r>
              <a:rPr lang="en-US" sz="2200" i="1" dirty="0" err="1">
                <a:latin typeface="Times New Roman" panose="02020603050405020304" pitchFamily="18" charset="0"/>
                <a:cs typeface="Times New Roman" panose="02020603050405020304" pitchFamily="18" charset="0"/>
              </a:rPr>
              <a:t>và</a:t>
            </a:r>
            <a:r>
              <a:rPr lang="en-US" sz="2200" i="1" dirty="0">
                <a:latin typeface="Times New Roman" panose="02020603050405020304" pitchFamily="18" charset="0"/>
                <a:cs typeface="Times New Roman" panose="02020603050405020304" pitchFamily="18" charset="0"/>
              </a:rPr>
              <a:t> </a:t>
            </a:r>
            <a:r>
              <a:rPr lang="vi-VN" sz="2200" i="1" dirty="0">
                <a:latin typeface="Times New Roman" panose="02020603050405020304" pitchFamily="18" charset="0"/>
                <a:cs typeface="Times New Roman" panose="02020603050405020304" pitchFamily="18" charset="0"/>
              </a:rPr>
              <a:t>thừa</a:t>
            </a:r>
            <a:r>
              <a:rPr lang="en-US" sz="2200" i="1" dirty="0">
                <a:latin typeface="Times New Roman" panose="02020603050405020304" pitchFamily="18" charset="0"/>
                <a:cs typeface="Times New Roman" panose="02020603050405020304" pitchFamily="18" charset="0"/>
              </a:rPr>
              <a:t> </a:t>
            </a:r>
            <a:r>
              <a:rPr lang="en-US" sz="2200" i="1" dirty="0" err="1">
                <a:latin typeface="Times New Roman" panose="02020603050405020304" pitchFamily="18" charset="0"/>
                <a:cs typeface="Times New Roman" panose="02020603050405020304" pitchFamily="18" charset="0"/>
              </a:rPr>
              <a:t>hưởng</a:t>
            </a:r>
            <a:r>
              <a:rPr lang="en-US" sz="2200" i="1" dirty="0">
                <a:latin typeface="Times New Roman" panose="02020603050405020304" pitchFamily="18" charset="0"/>
                <a:cs typeface="Times New Roman" panose="02020603050405020304" pitchFamily="18" charset="0"/>
              </a:rPr>
              <a:t> </a:t>
            </a:r>
            <a:r>
              <a:rPr lang="en-US" sz="2200" i="1" dirty="0" err="1">
                <a:latin typeface="Times New Roman" panose="02020603050405020304" pitchFamily="18" charset="0"/>
                <a:cs typeface="Times New Roman" panose="02020603050405020304" pitchFamily="18" charset="0"/>
              </a:rPr>
              <a:t>như</a:t>
            </a:r>
            <a:r>
              <a:rPr lang="en-US" sz="2200" i="1" dirty="0">
                <a:latin typeface="Times New Roman" panose="02020603050405020304" pitchFamily="18" charset="0"/>
                <a:cs typeface="Times New Roman" panose="02020603050405020304" pitchFamily="18" charset="0"/>
              </a:rPr>
              <a:t> </a:t>
            </a:r>
            <a:r>
              <a:rPr lang="en-US" sz="2200" i="1" dirty="0" err="1">
                <a:latin typeface="Times New Roman" panose="02020603050405020304" pitchFamily="18" charset="0"/>
                <a:cs typeface="Times New Roman" panose="02020603050405020304" pitchFamily="18" charset="0"/>
              </a:rPr>
              <a:t>nhau</a:t>
            </a:r>
            <a:r>
              <a:rPr lang="en-US" sz="2200" i="1" dirty="0">
                <a:latin typeface="Times New Roman" panose="02020603050405020304" pitchFamily="18" charset="0"/>
                <a:cs typeface="Times New Roman" panose="02020603050405020304" pitchFamily="18" charset="0"/>
              </a:rPr>
              <a:t> </a:t>
            </a:r>
            <a:r>
              <a:rPr lang="en-US" sz="2200" i="1" dirty="0" err="1">
                <a:latin typeface="Times New Roman" panose="02020603050405020304" pitchFamily="18" charset="0"/>
                <a:cs typeface="Times New Roman" panose="02020603050405020304" pitchFamily="18" charset="0"/>
              </a:rPr>
              <a:t>về</a:t>
            </a:r>
            <a:r>
              <a:rPr lang="en-US" sz="2200" i="1" dirty="0">
                <a:latin typeface="Times New Roman" panose="02020603050405020304" pitchFamily="18" charset="0"/>
                <a:cs typeface="Times New Roman" panose="02020603050405020304" pitchFamily="18" charset="0"/>
              </a:rPr>
              <a:t> </a:t>
            </a:r>
            <a:r>
              <a:rPr lang="en-US" sz="2200" i="1" dirty="0" err="1">
                <a:latin typeface="Times New Roman" panose="02020603050405020304" pitchFamily="18" charset="0"/>
                <a:cs typeface="Times New Roman" panose="02020603050405020304" pitchFamily="18" charset="0"/>
              </a:rPr>
              <a:t>thành</a:t>
            </a:r>
            <a:r>
              <a:rPr lang="en-US" sz="2200" i="1" dirty="0">
                <a:latin typeface="Times New Roman" panose="02020603050405020304" pitchFamily="18" charset="0"/>
                <a:cs typeface="Times New Roman" panose="02020603050405020304" pitchFamily="18" charset="0"/>
              </a:rPr>
              <a:t> </a:t>
            </a:r>
            <a:r>
              <a:rPr lang="en-US" sz="2200" i="1" dirty="0" err="1">
                <a:latin typeface="Times New Roman" panose="02020603050405020304" pitchFamily="18" charset="0"/>
                <a:cs typeface="Times New Roman" panose="02020603050405020304" pitchFamily="18" charset="0"/>
              </a:rPr>
              <a:t>quả</a:t>
            </a:r>
            <a:r>
              <a:rPr lang="en-US" sz="2200" i="1" dirty="0">
                <a:latin typeface="Times New Roman" panose="02020603050405020304" pitchFamily="18" charset="0"/>
                <a:cs typeface="Times New Roman" panose="02020603050405020304" pitchFamily="18" charset="0"/>
              </a:rPr>
              <a:t> </a:t>
            </a:r>
            <a:r>
              <a:rPr lang="en-US" sz="2200" i="1" dirty="0" err="1">
                <a:latin typeface="Times New Roman" panose="02020603050405020304" pitchFamily="18" charset="0"/>
                <a:cs typeface="Times New Roman" panose="02020603050405020304" pitchFamily="18" charset="0"/>
              </a:rPr>
              <a:t>của</a:t>
            </a:r>
            <a:r>
              <a:rPr lang="en-US" sz="2200" i="1" dirty="0">
                <a:latin typeface="Times New Roman" panose="02020603050405020304" pitchFamily="18" charset="0"/>
                <a:cs typeface="Times New Roman" panose="02020603050405020304" pitchFamily="18" charset="0"/>
              </a:rPr>
              <a:t> </a:t>
            </a:r>
            <a:r>
              <a:rPr lang="en-US" sz="2200" i="1" dirty="0" err="1">
                <a:latin typeface="Times New Roman" panose="02020603050405020304" pitchFamily="18" charset="0"/>
                <a:cs typeface="Times New Roman" panose="02020603050405020304" pitchFamily="18" charset="0"/>
              </a:rPr>
              <a:t>sự</a:t>
            </a:r>
            <a:r>
              <a:rPr lang="en-US" sz="2200" i="1" dirty="0">
                <a:latin typeface="Times New Roman" panose="02020603050405020304" pitchFamily="18" charset="0"/>
                <a:cs typeface="Times New Roman" panose="02020603050405020304" pitchFamily="18" charset="0"/>
              </a:rPr>
              <a:t> </a:t>
            </a:r>
            <a:r>
              <a:rPr lang="en-US" sz="2200" i="1" dirty="0" err="1">
                <a:latin typeface="Times New Roman" panose="02020603050405020304" pitchFamily="18" charset="0"/>
                <a:cs typeface="Times New Roman" panose="02020603050405020304" pitchFamily="18" charset="0"/>
              </a:rPr>
              <a:t>phát</a:t>
            </a:r>
            <a:r>
              <a:rPr lang="en-US" sz="2200" i="1" dirty="0">
                <a:latin typeface="Times New Roman" panose="02020603050405020304" pitchFamily="18" charset="0"/>
                <a:cs typeface="Times New Roman" panose="02020603050405020304" pitchFamily="18" charset="0"/>
              </a:rPr>
              <a:t> </a:t>
            </a:r>
            <a:r>
              <a:rPr lang="en-US" sz="2200" i="1" dirty="0" err="1">
                <a:latin typeface="Times New Roman" panose="02020603050405020304" pitchFamily="18" charset="0"/>
                <a:cs typeface="Times New Roman" panose="02020603050405020304" pitchFamily="18" charset="0"/>
              </a:rPr>
              <a:t>triển</a:t>
            </a:r>
            <a:r>
              <a:rPr lang="en-US" sz="2200" i="1" dirty="0">
                <a:latin typeface="Times New Roman" panose="02020603050405020304" pitchFamily="18" charset="0"/>
                <a:cs typeface="Times New Roman" panose="02020603050405020304" pitchFamily="18" charset="0"/>
              </a:rPr>
              <a:t> </a:t>
            </a:r>
            <a:r>
              <a:rPr lang="en-US" sz="2200" i="1" dirty="0" err="1">
                <a:latin typeface="Times New Roman" panose="02020603050405020304" pitchFamily="18" charset="0"/>
                <a:cs typeface="Times New Roman" panose="02020603050405020304" pitchFamily="18" charset="0"/>
              </a:rPr>
              <a:t>đó</a:t>
            </a:r>
            <a:r>
              <a:rPr lang="en-US" sz="2200" i="1" dirty="0">
                <a:latin typeface="Times New Roman" panose="02020603050405020304" pitchFamily="18" charset="0"/>
                <a:cs typeface="Times New Roman" panose="02020603050405020304" pitchFamily="18" charset="0"/>
              </a:rPr>
              <a:t>”.</a:t>
            </a:r>
            <a:endParaRPr lang="en-US" sz="2200" dirty="0">
              <a:latin typeface="Times New Roman" panose="02020603050405020304" pitchFamily="18" charset="0"/>
              <a:cs typeface="Times New Roman" panose="02020603050405020304" pitchFamily="18" charset="0"/>
            </a:endParaRPr>
          </a:p>
          <a:p>
            <a:pPr defTabSz="1828800">
              <a:lnSpc>
                <a:spcPct val="120000"/>
              </a:lnSpc>
            </a:pPr>
            <a:endParaRPr lang="en-US" altLang="zh-CN" sz="2400" dirty="0">
              <a:solidFill>
                <a:schemeClr val="tx1">
                  <a:lumMod val="65000"/>
                  <a:lumOff val="35000"/>
                </a:schemeClr>
              </a:solidFill>
              <a:latin typeface="+mj-lt"/>
              <a:cs typeface="+mn-ea"/>
              <a:sym typeface="+mn-lt"/>
            </a:endParaRPr>
          </a:p>
        </p:txBody>
      </p:sp>
      <p:sp>
        <p:nvSpPr>
          <p:cNvPr id="20" name="Rectangle 27">
            <a:extLst>
              <a:ext uri="{FF2B5EF4-FFF2-40B4-BE49-F238E27FC236}">
                <a16:creationId xmlns:a16="http://schemas.microsoft.com/office/drawing/2014/main" id="{9DFEEF8E-E9D6-6010-02D8-34AE4B49A307}"/>
              </a:ext>
            </a:extLst>
          </p:cNvPr>
          <p:cNvSpPr/>
          <p:nvPr/>
        </p:nvSpPr>
        <p:spPr>
          <a:xfrm>
            <a:off x="458858" y="3104122"/>
            <a:ext cx="11733141" cy="1318502"/>
          </a:xfrm>
          <a:prstGeom prst="rect">
            <a:avLst/>
          </a:prstGeom>
        </p:spPr>
        <p:txBody>
          <a:bodyPr wrap="square">
            <a:spAutoFit/>
          </a:bodyPr>
          <a:lstStyle/>
          <a:p>
            <a:pPr defTabSz="1828800">
              <a:lnSpc>
                <a:spcPct val="120000"/>
              </a:lnSpc>
            </a:pPr>
            <a:r>
              <a:rPr lang="en-US" sz="2200" dirty="0">
                <a:latin typeface="Times New Roman" panose="02020603050405020304" pitchFamily="18" charset="0"/>
                <a:cs typeface="Times New Roman" panose="02020603050405020304" pitchFamily="18" charset="0"/>
              </a:rPr>
              <a:t>Bình </a:t>
            </a:r>
            <a:r>
              <a:rPr lang="en-US" sz="2200" dirty="0" err="1">
                <a:latin typeface="Times New Roman" panose="02020603050405020304" pitchFamily="18" charset="0"/>
                <a:cs typeface="Times New Roman" panose="02020603050405020304" pitchFamily="18" charset="0"/>
              </a:rPr>
              <a:t>đẳng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giới</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là</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sự</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thừa</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nhận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và</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coi</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trọng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như</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nhau</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các</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đặc</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điểm</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giống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và</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khác</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nhau</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giữa</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nữ</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giới</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và</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nam</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giới</a:t>
            </a:r>
            <a:r>
              <a:rPr lang="en-US" sz="2200" dirty="0">
                <a:latin typeface="Times New Roman" panose="02020603050405020304" pitchFamily="18" charset="0"/>
                <a:cs typeface="Times New Roman" panose="02020603050405020304" pitchFamily="18" charset="0"/>
              </a:rPr>
              <a:t>.’ Nam </a:t>
            </a:r>
            <a:r>
              <a:rPr lang="en-US" sz="2200" dirty="0" err="1">
                <a:latin typeface="Times New Roman" panose="02020603050405020304" pitchFamily="18" charset="0"/>
                <a:cs typeface="Times New Roman" panose="02020603050405020304" pitchFamily="18" charset="0"/>
              </a:rPr>
              <a:t>giới</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và</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nữ</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giới</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đều</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có</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vị</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thế</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bình</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đẳng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và</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được</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tôn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trọng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như</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nhau</a:t>
            </a:r>
            <a:r>
              <a:rPr lang="en-US" sz="2200" dirty="0">
                <a:latin typeface="Times New Roman" panose="02020603050405020304" pitchFamily="18" charset="0"/>
                <a:cs typeface="Times New Roman" panose="02020603050405020304" pitchFamily="18" charset="0"/>
              </a:rPr>
              <a:t>.</a:t>
            </a:r>
          </a:p>
          <a:p>
            <a:pPr defTabSz="1828800">
              <a:lnSpc>
                <a:spcPct val="120000"/>
              </a:lnSpc>
            </a:pPr>
            <a:endParaRPr lang="en-US" altLang="zh-CN" sz="2400" dirty="0">
              <a:solidFill>
                <a:schemeClr val="tx1">
                  <a:lumMod val="65000"/>
                  <a:lumOff val="35000"/>
                </a:schemeClr>
              </a:solidFill>
              <a:latin typeface="+mj-lt"/>
              <a:cs typeface="+mn-ea"/>
              <a:sym typeface="+mn-lt"/>
            </a:endParaRPr>
          </a:p>
        </p:txBody>
      </p:sp>
      <p:sp>
        <p:nvSpPr>
          <p:cNvPr id="21" name="Rectangle 26">
            <a:extLst>
              <a:ext uri="{FF2B5EF4-FFF2-40B4-BE49-F238E27FC236}">
                <a16:creationId xmlns:a16="http://schemas.microsoft.com/office/drawing/2014/main" id="{0AA992B5-D9F6-FFCD-8373-6A4F2A127E71}"/>
              </a:ext>
            </a:extLst>
          </p:cNvPr>
          <p:cNvSpPr/>
          <p:nvPr/>
        </p:nvSpPr>
        <p:spPr>
          <a:xfrm flipH="1">
            <a:off x="369368" y="3194485"/>
            <a:ext cx="45719" cy="492786"/>
          </a:xfrm>
          <a:prstGeom prst="rec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828800" rtl="0"/>
            <a:endParaRPr lang="en-US" sz="1200" kern="1200">
              <a:solidFill>
                <a:schemeClr val="tx1">
                  <a:lumMod val="65000"/>
                  <a:lumOff val="35000"/>
                </a:schemeClr>
              </a:solidFill>
              <a:latin typeface="+mj-lt"/>
              <a:cs typeface="+mn-ea"/>
              <a:sym typeface="+mn-lt"/>
            </a:endParaRPr>
          </a:p>
        </p:txBody>
      </p:sp>
      <p:sp>
        <p:nvSpPr>
          <p:cNvPr id="22" name="椭圆 13">
            <a:extLst>
              <a:ext uri="{FF2B5EF4-FFF2-40B4-BE49-F238E27FC236}">
                <a16:creationId xmlns:a16="http://schemas.microsoft.com/office/drawing/2014/main" id="{E37C9D3B-9E71-DAF7-F827-B81DDA96133F}"/>
              </a:ext>
            </a:extLst>
          </p:cNvPr>
          <p:cNvSpPr/>
          <p:nvPr/>
        </p:nvSpPr>
        <p:spPr>
          <a:xfrm>
            <a:off x="11198495" y="5046406"/>
            <a:ext cx="558015" cy="558015"/>
          </a:xfrm>
          <a:prstGeom prst="ellipse">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mj-lt"/>
              <a:cs typeface="+mn-ea"/>
              <a:sym typeface="+mn-lt"/>
            </a:endParaRPr>
          </a:p>
        </p:txBody>
      </p:sp>
      <p:sp>
        <p:nvSpPr>
          <p:cNvPr id="23" name="椭圆 13">
            <a:extLst>
              <a:ext uri="{FF2B5EF4-FFF2-40B4-BE49-F238E27FC236}">
                <a16:creationId xmlns:a16="http://schemas.microsoft.com/office/drawing/2014/main" id="{8ACC69A1-711C-F542-5005-5D014D132722}"/>
              </a:ext>
            </a:extLst>
          </p:cNvPr>
          <p:cNvSpPr/>
          <p:nvPr/>
        </p:nvSpPr>
        <p:spPr>
          <a:xfrm>
            <a:off x="10232889" y="284865"/>
            <a:ext cx="558015" cy="558015"/>
          </a:xfrm>
          <a:prstGeom prst="ellipse">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mj-lt"/>
              <a:cs typeface="+mn-ea"/>
              <a:sym typeface="+mn-lt"/>
            </a:endParaRPr>
          </a:p>
        </p:txBody>
      </p:sp>
      <p:sp>
        <p:nvSpPr>
          <p:cNvPr id="24" name="椭圆 13">
            <a:extLst>
              <a:ext uri="{FF2B5EF4-FFF2-40B4-BE49-F238E27FC236}">
                <a16:creationId xmlns:a16="http://schemas.microsoft.com/office/drawing/2014/main" id="{22DB3F22-62DF-6411-6BC5-6EDEF0F05AF8}"/>
              </a:ext>
            </a:extLst>
          </p:cNvPr>
          <p:cNvSpPr/>
          <p:nvPr/>
        </p:nvSpPr>
        <p:spPr>
          <a:xfrm>
            <a:off x="-21711" y="3990540"/>
            <a:ext cx="558015" cy="558015"/>
          </a:xfrm>
          <a:prstGeom prst="ellipse">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mj-lt"/>
              <a:cs typeface="+mn-ea"/>
              <a:sym typeface="+mn-lt"/>
            </a:endParaRPr>
          </a:p>
        </p:txBody>
      </p:sp>
      <p:grpSp>
        <p:nvGrpSpPr>
          <p:cNvPr id="2" name="组合 11">
            <a:extLst>
              <a:ext uri="{FF2B5EF4-FFF2-40B4-BE49-F238E27FC236}">
                <a16:creationId xmlns:a16="http://schemas.microsoft.com/office/drawing/2014/main" id="{B40A22E1-0DC5-266A-6C54-6FC9D2C7419C}"/>
              </a:ext>
            </a:extLst>
          </p:cNvPr>
          <p:cNvGrpSpPr/>
          <p:nvPr/>
        </p:nvGrpSpPr>
        <p:grpSpPr>
          <a:xfrm>
            <a:off x="-21711" y="28459"/>
            <a:ext cx="2197752" cy="2315849"/>
            <a:chOff x="1269667" y="1823914"/>
            <a:chExt cx="4093043" cy="4093043"/>
          </a:xfrm>
        </p:grpSpPr>
        <p:sp>
          <p:nvSpPr>
            <p:cNvPr id="6" name="椭圆 8">
              <a:extLst>
                <a:ext uri="{FF2B5EF4-FFF2-40B4-BE49-F238E27FC236}">
                  <a16:creationId xmlns:a16="http://schemas.microsoft.com/office/drawing/2014/main" id="{DEBC2B2B-482D-CCE2-B25A-367127969F1F}"/>
                </a:ext>
              </a:extLst>
            </p:cNvPr>
            <p:cNvSpPr/>
            <p:nvPr/>
          </p:nvSpPr>
          <p:spPr>
            <a:xfrm>
              <a:off x="1530949" y="2759518"/>
              <a:ext cx="2780615" cy="2221835"/>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6000" b="1" dirty="0">
                  <a:solidFill>
                    <a:schemeClr val="tx1">
                      <a:lumMod val="75000"/>
                      <a:lumOff val="25000"/>
                    </a:schemeClr>
                  </a:solidFill>
                  <a:latin typeface="Times  New Roman"/>
                  <a:cs typeface="+mn-ea"/>
                  <a:sym typeface="+mn-lt"/>
                </a:rPr>
                <a:t>02</a:t>
              </a:r>
              <a:endParaRPr lang="zh-CN" altLang="en-US" sz="6000" dirty="0">
                <a:latin typeface="Times  New Roman"/>
                <a:cs typeface="+mn-ea"/>
                <a:sym typeface="+mn-lt"/>
              </a:endParaRPr>
            </a:p>
          </p:txBody>
        </p:sp>
        <p:sp>
          <p:nvSpPr>
            <p:cNvPr id="8" name="椭圆 9">
              <a:extLst>
                <a:ext uri="{FF2B5EF4-FFF2-40B4-BE49-F238E27FC236}">
                  <a16:creationId xmlns:a16="http://schemas.microsoft.com/office/drawing/2014/main" id="{AD6504B8-CB49-62B8-0246-AC09B869062C}"/>
                </a:ext>
              </a:extLst>
            </p:cNvPr>
            <p:cNvSpPr/>
            <p:nvPr/>
          </p:nvSpPr>
          <p:spPr>
            <a:xfrm>
              <a:off x="1269667" y="1823914"/>
              <a:ext cx="4093043" cy="4093043"/>
            </a:xfrm>
            <a:prstGeom prst="ellipse">
              <a:avLst/>
            </a:prstGeom>
            <a:noFill/>
            <a:ln w="571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tantia" panose="02030602050306030303" pitchFamily="18" charset="0"/>
                <a:cs typeface="+mn-ea"/>
                <a:sym typeface="+mn-lt"/>
              </a:endParaRPr>
            </a:p>
          </p:txBody>
        </p:sp>
      </p:grpSp>
      <p:sp>
        <p:nvSpPr>
          <p:cNvPr id="9" name="TextBox 8">
            <a:extLst>
              <a:ext uri="{FF2B5EF4-FFF2-40B4-BE49-F238E27FC236}">
                <a16:creationId xmlns:a16="http://schemas.microsoft.com/office/drawing/2014/main" id="{6A6F2CF9-FA2E-5637-2563-54901E94B375}"/>
              </a:ext>
            </a:extLst>
          </p:cNvPr>
          <p:cNvSpPr txBox="1"/>
          <p:nvPr/>
        </p:nvSpPr>
        <p:spPr>
          <a:xfrm>
            <a:off x="2316336" y="480155"/>
            <a:ext cx="8972550" cy="1323439"/>
          </a:xfrm>
          <a:prstGeom prst="rect">
            <a:avLst/>
          </a:prstGeom>
          <a:noFill/>
        </p:spPr>
        <p:txBody>
          <a:bodyPr wrap="square" rtlCol="0">
            <a:spAutoFit/>
          </a:bodyPr>
          <a:lstStyle/>
          <a:p>
            <a:pPr>
              <a:defRPr/>
            </a:pPr>
            <a:r>
              <a:rPr lang="en-US" sz="4000" b="1" spc="225" dirty="0">
                <a:solidFill>
                  <a:srgbClr val="292929"/>
                </a:solidFill>
                <a:latin typeface="Times New Roman" panose="02020603050405020304" pitchFamily="18" charset="0"/>
                <a:cs typeface="Times New Roman" panose="02020603050405020304" pitchFamily="18" charset="0"/>
                <a:sym typeface="+mn-lt"/>
              </a:rPr>
              <a:t>Bình </a:t>
            </a:r>
            <a:r>
              <a:rPr lang="en-US" sz="4000" b="1" spc="225" dirty="0" err="1">
                <a:solidFill>
                  <a:srgbClr val="292929"/>
                </a:solidFill>
                <a:latin typeface="Times New Roman" panose="02020603050405020304" pitchFamily="18" charset="0"/>
                <a:cs typeface="Times New Roman" panose="02020603050405020304" pitchFamily="18" charset="0"/>
                <a:sym typeface="+mn-lt"/>
              </a:rPr>
              <a:t>Đẳng</a:t>
            </a:r>
            <a:r>
              <a:rPr lang="en-US" sz="4000" b="1" spc="225" dirty="0">
                <a:solidFill>
                  <a:srgbClr val="292929"/>
                </a:solidFill>
                <a:latin typeface="Times New Roman" panose="02020603050405020304" pitchFamily="18" charset="0"/>
                <a:cs typeface="Times New Roman" panose="02020603050405020304" pitchFamily="18" charset="0"/>
                <a:sym typeface="+mn-lt"/>
              </a:rPr>
              <a:t> </a:t>
            </a:r>
            <a:r>
              <a:rPr lang="en-US" sz="4000" b="1" spc="225" dirty="0" err="1">
                <a:solidFill>
                  <a:srgbClr val="292929"/>
                </a:solidFill>
                <a:latin typeface="Times New Roman" panose="02020603050405020304" pitchFamily="18" charset="0"/>
                <a:cs typeface="Times New Roman" panose="02020603050405020304" pitchFamily="18" charset="0"/>
                <a:sym typeface="+mn-lt"/>
              </a:rPr>
              <a:t>Giới</a:t>
            </a:r>
            <a:r>
              <a:rPr lang="en-US" sz="4000" b="1" spc="225" dirty="0">
                <a:solidFill>
                  <a:srgbClr val="292929"/>
                </a:solidFill>
                <a:latin typeface="Times New Roman" panose="02020603050405020304" pitchFamily="18" charset="0"/>
                <a:cs typeface="Times New Roman" panose="02020603050405020304" pitchFamily="18" charset="0"/>
                <a:sym typeface="+mn-lt"/>
              </a:rPr>
              <a:t> </a:t>
            </a:r>
            <a:r>
              <a:rPr lang="en-US" sz="4000" b="1" spc="225" dirty="0" err="1">
                <a:solidFill>
                  <a:srgbClr val="292929"/>
                </a:solidFill>
                <a:latin typeface="Times New Roman" panose="02020603050405020304" pitchFamily="18" charset="0"/>
                <a:cs typeface="Times New Roman" panose="02020603050405020304" pitchFamily="18" charset="0"/>
                <a:sym typeface="+mn-lt"/>
              </a:rPr>
              <a:t>Và</a:t>
            </a:r>
            <a:r>
              <a:rPr lang="en-US" sz="4000" b="1" spc="225" dirty="0">
                <a:solidFill>
                  <a:srgbClr val="292929"/>
                </a:solidFill>
                <a:latin typeface="Times New Roman" panose="02020603050405020304" pitchFamily="18" charset="0"/>
                <a:cs typeface="Times New Roman" panose="02020603050405020304" pitchFamily="18" charset="0"/>
                <a:sym typeface="+mn-lt"/>
              </a:rPr>
              <a:t> </a:t>
            </a:r>
            <a:r>
              <a:rPr lang="en-US" sz="4000" b="1" spc="225" dirty="0" err="1">
                <a:solidFill>
                  <a:srgbClr val="292929"/>
                </a:solidFill>
                <a:latin typeface="Times New Roman" panose="02020603050405020304" pitchFamily="18" charset="0"/>
                <a:cs typeface="Times New Roman" panose="02020603050405020304" pitchFamily="18" charset="0"/>
                <a:sym typeface="+mn-lt"/>
              </a:rPr>
              <a:t>Bất</a:t>
            </a:r>
            <a:r>
              <a:rPr lang="en-US" sz="4000" b="1" spc="225" dirty="0">
                <a:solidFill>
                  <a:srgbClr val="292929"/>
                </a:solidFill>
                <a:latin typeface="Times New Roman" panose="02020603050405020304" pitchFamily="18" charset="0"/>
                <a:cs typeface="Times New Roman" panose="02020603050405020304" pitchFamily="18" charset="0"/>
                <a:sym typeface="+mn-lt"/>
              </a:rPr>
              <a:t> Bình </a:t>
            </a:r>
            <a:r>
              <a:rPr lang="en-US" sz="4000" b="1" spc="225" dirty="0" err="1">
                <a:solidFill>
                  <a:srgbClr val="292929"/>
                </a:solidFill>
                <a:latin typeface="Times New Roman" panose="02020603050405020304" pitchFamily="18" charset="0"/>
                <a:cs typeface="Times New Roman" panose="02020603050405020304" pitchFamily="18" charset="0"/>
                <a:sym typeface="+mn-lt"/>
              </a:rPr>
              <a:t>Đẳng</a:t>
            </a:r>
            <a:r>
              <a:rPr lang="en-US" sz="4000" b="1" spc="225" dirty="0">
                <a:solidFill>
                  <a:srgbClr val="292929"/>
                </a:solidFill>
                <a:latin typeface="Times New Roman" panose="02020603050405020304" pitchFamily="18" charset="0"/>
                <a:cs typeface="Times New Roman" panose="02020603050405020304" pitchFamily="18" charset="0"/>
                <a:sym typeface="+mn-lt"/>
              </a:rPr>
              <a:t> </a:t>
            </a:r>
            <a:r>
              <a:rPr lang="en-US" sz="4000" b="1" spc="225" dirty="0" err="1">
                <a:solidFill>
                  <a:srgbClr val="292929"/>
                </a:solidFill>
                <a:latin typeface="Times New Roman" panose="02020603050405020304" pitchFamily="18" charset="0"/>
                <a:cs typeface="Times New Roman" panose="02020603050405020304" pitchFamily="18" charset="0"/>
                <a:sym typeface="+mn-lt"/>
              </a:rPr>
              <a:t>Giới</a:t>
            </a:r>
            <a:r>
              <a:rPr lang="en-US" sz="4000" b="1" spc="225" dirty="0">
                <a:solidFill>
                  <a:srgbClr val="292929"/>
                </a:solidFill>
                <a:latin typeface="Times New Roman" panose="02020603050405020304" pitchFamily="18" charset="0"/>
                <a:cs typeface="Times New Roman" panose="02020603050405020304" pitchFamily="18" charset="0"/>
                <a:sym typeface="+mn-lt"/>
              </a:rPr>
              <a:t> </a:t>
            </a:r>
          </a:p>
        </p:txBody>
      </p:sp>
    </p:spTree>
    <p:extLst>
      <p:ext uri="{BB962C8B-B14F-4D97-AF65-F5344CB8AC3E}">
        <p14:creationId xmlns:p14="http://schemas.microsoft.com/office/powerpoint/2010/main" val="2278115419"/>
      </p:ext>
    </p:extLst>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19"/>
                                        </p:tgtEl>
                                        <p:attrNameLst>
                                          <p:attrName>style.visibility</p:attrName>
                                        </p:attrNameLst>
                                      </p:cBhvr>
                                      <p:to>
                                        <p:strVal val="visible"/>
                                      </p:to>
                                    </p:set>
                                    <p:anim calcmode="lin" valueType="num">
                                      <p:cBhvr additive="base">
                                        <p:cTn id="12" dur="500" fill="hold"/>
                                        <p:tgtEl>
                                          <p:spTgt spid="19"/>
                                        </p:tgtEl>
                                        <p:attrNameLst>
                                          <p:attrName>ppt_x</p:attrName>
                                        </p:attrNameLst>
                                      </p:cBhvr>
                                      <p:tavLst>
                                        <p:tav tm="0">
                                          <p:val>
                                            <p:strVal val="#ppt_x"/>
                                          </p:val>
                                        </p:tav>
                                        <p:tav tm="100000">
                                          <p:val>
                                            <p:strVal val="#ppt_x"/>
                                          </p:val>
                                        </p:tav>
                                      </p:tavLst>
                                    </p:anim>
                                    <p:anim calcmode="lin" valueType="num">
                                      <p:cBhvr additive="base">
                                        <p:cTn id="13" dur="500" fill="hold"/>
                                        <p:tgtEl>
                                          <p:spTgt spid="19"/>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grpId="0" nodeType="afterEffect">
                                  <p:stCondLst>
                                    <p:cond delay="0"/>
                                  </p:stCondLst>
                                  <p:childTnLst>
                                    <p:set>
                                      <p:cBhvr>
                                        <p:cTn id="16" dur="1" fill="hold">
                                          <p:stCondLst>
                                            <p:cond delay="0"/>
                                          </p:stCondLst>
                                        </p:cTn>
                                        <p:tgtEl>
                                          <p:spTgt spid="20"/>
                                        </p:tgtEl>
                                        <p:attrNameLst>
                                          <p:attrName>style.visibility</p:attrName>
                                        </p:attrNameLst>
                                      </p:cBhvr>
                                      <p:to>
                                        <p:strVal val="visible"/>
                                      </p:to>
                                    </p:set>
                                    <p:anim calcmode="lin" valueType="num">
                                      <p:cBhvr additive="base">
                                        <p:cTn id="17" dur="500" fill="hold"/>
                                        <p:tgtEl>
                                          <p:spTgt spid="20"/>
                                        </p:tgtEl>
                                        <p:attrNameLst>
                                          <p:attrName>ppt_x</p:attrName>
                                        </p:attrNameLst>
                                      </p:cBhvr>
                                      <p:tavLst>
                                        <p:tav tm="0">
                                          <p:val>
                                            <p:strVal val="#ppt_x"/>
                                          </p:val>
                                        </p:tav>
                                        <p:tav tm="100000">
                                          <p:val>
                                            <p:strVal val="#ppt_x"/>
                                          </p:val>
                                        </p:tav>
                                      </p:tavLst>
                                    </p:anim>
                                    <p:anim calcmode="lin" valueType="num">
                                      <p:cBhvr additive="base">
                                        <p:cTn id="18" dur="500" fill="hold"/>
                                        <p:tgtEl>
                                          <p:spTgt spid="20"/>
                                        </p:tgtEl>
                                        <p:attrNameLst>
                                          <p:attrName>ppt_y</p:attrName>
                                        </p:attrNameLst>
                                      </p:cBhvr>
                                      <p:tavLst>
                                        <p:tav tm="0">
                                          <p:val>
                                            <p:strVal val="1+#ppt_h/2"/>
                                          </p:val>
                                        </p:tav>
                                        <p:tav tm="100000">
                                          <p:val>
                                            <p:strVal val="#ppt_y"/>
                                          </p:val>
                                        </p:tav>
                                      </p:tavLst>
                                    </p:anim>
                                  </p:childTnLst>
                                </p:cTn>
                              </p:par>
                              <p:par>
                                <p:cTn id="19" presetID="42"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fade">
                                      <p:cBhvr>
                                        <p:cTn id="21" dur="1000"/>
                                        <p:tgtEl>
                                          <p:spTgt spid="22"/>
                                        </p:tgtEl>
                                      </p:cBhvr>
                                    </p:animEffect>
                                    <p:anim calcmode="lin" valueType="num">
                                      <p:cBhvr>
                                        <p:cTn id="22" dur="1000" fill="hold"/>
                                        <p:tgtEl>
                                          <p:spTgt spid="22"/>
                                        </p:tgtEl>
                                        <p:attrNameLst>
                                          <p:attrName>ppt_x</p:attrName>
                                        </p:attrNameLst>
                                      </p:cBhvr>
                                      <p:tavLst>
                                        <p:tav tm="0">
                                          <p:val>
                                            <p:strVal val="#ppt_x"/>
                                          </p:val>
                                        </p:tav>
                                        <p:tav tm="100000">
                                          <p:val>
                                            <p:strVal val="#ppt_x"/>
                                          </p:val>
                                        </p:tav>
                                      </p:tavLst>
                                    </p:anim>
                                    <p:anim calcmode="lin" valueType="num">
                                      <p:cBhvr>
                                        <p:cTn id="23" dur="1000" fill="hold"/>
                                        <p:tgtEl>
                                          <p:spTgt spid="22"/>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0"/>
                                  </p:stCondLst>
                                  <p:childTnLst>
                                    <p:set>
                                      <p:cBhvr>
                                        <p:cTn id="25" dur="1" fill="hold">
                                          <p:stCondLst>
                                            <p:cond delay="0"/>
                                          </p:stCondLst>
                                        </p:cTn>
                                        <p:tgtEl>
                                          <p:spTgt spid="23"/>
                                        </p:tgtEl>
                                        <p:attrNameLst>
                                          <p:attrName>style.visibility</p:attrName>
                                        </p:attrNameLst>
                                      </p:cBhvr>
                                      <p:to>
                                        <p:strVal val="visible"/>
                                      </p:to>
                                    </p:set>
                                    <p:animEffect transition="in" filter="fade">
                                      <p:cBhvr>
                                        <p:cTn id="26" dur="1000"/>
                                        <p:tgtEl>
                                          <p:spTgt spid="23"/>
                                        </p:tgtEl>
                                      </p:cBhvr>
                                    </p:animEffect>
                                    <p:anim calcmode="lin" valueType="num">
                                      <p:cBhvr>
                                        <p:cTn id="27" dur="1000" fill="hold"/>
                                        <p:tgtEl>
                                          <p:spTgt spid="23"/>
                                        </p:tgtEl>
                                        <p:attrNameLst>
                                          <p:attrName>ppt_x</p:attrName>
                                        </p:attrNameLst>
                                      </p:cBhvr>
                                      <p:tavLst>
                                        <p:tav tm="0">
                                          <p:val>
                                            <p:strVal val="#ppt_x"/>
                                          </p:val>
                                        </p:tav>
                                        <p:tav tm="100000">
                                          <p:val>
                                            <p:strVal val="#ppt_x"/>
                                          </p:val>
                                        </p:tav>
                                      </p:tavLst>
                                    </p:anim>
                                    <p:anim calcmode="lin" valueType="num">
                                      <p:cBhvr>
                                        <p:cTn id="28" dur="1000" fill="hold"/>
                                        <p:tgtEl>
                                          <p:spTgt spid="23"/>
                                        </p:tgtEl>
                                        <p:attrNameLst>
                                          <p:attrName>ppt_y</p:attrName>
                                        </p:attrNameLst>
                                      </p:cBhvr>
                                      <p:tavLst>
                                        <p:tav tm="0">
                                          <p:val>
                                            <p:strVal val="#ppt_y+.1"/>
                                          </p:val>
                                        </p:tav>
                                        <p:tav tm="100000">
                                          <p:val>
                                            <p:strVal val="#ppt_y"/>
                                          </p:val>
                                        </p:tav>
                                      </p:tavLst>
                                    </p:anim>
                                  </p:childTnLst>
                                </p:cTn>
                              </p:par>
                              <p:par>
                                <p:cTn id="29" presetID="42" presetClass="entr" presetSubtype="0" fill="hold" grpId="0" nodeType="withEffect">
                                  <p:stCondLst>
                                    <p:cond delay="0"/>
                                  </p:stCondLst>
                                  <p:childTnLst>
                                    <p:set>
                                      <p:cBhvr>
                                        <p:cTn id="30" dur="1" fill="hold">
                                          <p:stCondLst>
                                            <p:cond delay="0"/>
                                          </p:stCondLst>
                                        </p:cTn>
                                        <p:tgtEl>
                                          <p:spTgt spid="24"/>
                                        </p:tgtEl>
                                        <p:attrNameLst>
                                          <p:attrName>style.visibility</p:attrName>
                                        </p:attrNameLst>
                                      </p:cBhvr>
                                      <p:to>
                                        <p:strVal val="visible"/>
                                      </p:to>
                                    </p:set>
                                    <p:animEffect transition="in" filter="fade">
                                      <p:cBhvr>
                                        <p:cTn id="31" dur="1000"/>
                                        <p:tgtEl>
                                          <p:spTgt spid="24"/>
                                        </p:tgtEl>
                                      </p:cBhvr>
                                    </p:animEffect>
                                    <p:anim calcmode="lin" valueType="num">
                                      <p:cBhvr>
                                        <p:cTn id="32" dur="1000" fill="hold"/>
                                        <p:tgtEl>
                                          <p:spTgt spid="24"/>
                                        </p:tgtEl>
                                        <p:attrNameLst>
                                          <p:attrName>ppt_x</p:attrName>
                                        </p:attrNameLst>
                                      </p:cBhvr>
                                      <p:tavLst>
                                        <p:tav tm="0">
                                          <p:val>
                                            <p:strVal val="#ppt_x"/>
                                          </p:val>
                                        </p:tav>
                                        <p:tav tm="100000">
                                          <p:val>
                                            <p:strVal val="#ppt_x"/>
                                          </p:val>
                                        </p:tav>
                                      </p:tavLst>
                                    </p:anim>
                                    <p:anim calcmode="lin" valueType="num">
                                      <p:cBhvr>
                                        <p:cTn id="33"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9" grpId="0"/>
      <p:bldP spid="20" grpId="0"/>
      <p:bldP spid="22" grpId="0" animBg="1"/>
      <p:bldP spid="23" grpId="0" animBg="1"/>
      <p:bldP spid="2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a:extLst>
              <a:ext uri="{FF2B5EF4-FFF2-40B4-BE49-F238E27FC236}">
                <a16:creationId xmlns:a16="http://schemas.microsoft.com/office/drawing/2014/main" id="{816B405C-B524-437D-A020-C9F0875C6D2C}"/>
              </a:ext>
            </a:extLst>
          </p:cNvPr>
          <p:cNvSpPr/>
          <p:nvPr/>
        </p:nvSpPr>
        <p:spPr>
          <a:xfrm>
            <a:off x="465221" y="417094"/>
            <a:ext cx="386117" cy="386117"/>
          </a:xfrm>
          <a:prstGeom prst="ellipse">
            <a:avLst/>
          </a:prstGeom>
          <a:solidFill>
            <a:srgbClr val="2929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mj-lt"/>
              <a:cs typeface="+mn-ea"/>
              <a:sym typeface="+mn-lt"/>
            </a:endParaRPr>
          </a:p>
        </p:txBody>
      </p:sp>
      <p:sp>
        <p:nvSpPr>
          <p:cNvPr id="5" name="文本框 4">
            <a:extLst>
              <a:ext uri="{FF2B5EF4-FFF2-40B4-BE49-F238E27FC236}">
                <a16:creationId xmlns:a16="http://schemas.microsoft.com/office/drawing/2014/main" id="{27FD09E1-2F64-4D27-BE2A-B97B619CFA7C}"/>
              </a:ext>
            </a:extLst>
          </p:cNvPr>
          <p:cNvSpPr txBox="1"/>
          <p:nvPr/>
        </p:nvSpPr>
        <p:spPr>
          <a:xfrm>
            <a:off x="993505" y="276066"/>
            <a:ext cx="6620723" cy="1138773"/>
          </a:xfrm>
          <a:prstGeom prst="rect">
            <a:avLst/>
          </a:prstGeom>
          <a:noFill/>
        </p:spPr>
        <p:txBody>
          <a:bodyPr wrap="none" rtlCol="0">
            <a:spAutoFit/>
          </a:bodyPr>
          <a:lstStyle/>
          <a:p>
            <a:pPr>
              <a:defRPr/>
            </a:pPr>
            <a:r>
              <a:rPr lang="en-US" sz="3600" b="1" u="sng" dirty="0" err="1">
                <a:effectLst/>
                <a:latin typeface="Times New Roman" panose="02020603050405020304" pitchFamily="18" charset="0"/>
                <a:ea typeface="Times New Roman" panose="02020603050405020304" pitchFamily="18" charset="0"/>
              </a:rPr>
              <a:t>Các</a:t>
            </a:r>
            <a:r>
              <a:rPr lang="en-US" sz="3600" b="1" u="sng" dirty="0">
                <a:effectLst/>
                <a:latin typeface="Times New Roman" panose="02020603050405020304" pitchFamily="18" charset="0"/>
                <a:ea typeface="Times New Roman" panose="02020603050405020304" pitchFamily="18" charset="0"/>
              </a:rPr>
              <a:t> </a:t>
            </a:r>
            <a:r>
              <a:rPr lang="en-US" sz="3600" b="1" u="sng" dirty="0" err="1">
                <a:effectLst/>
                <a:latin typeface="Times New Roman" panose="02020603050405020304" pitchFamily="18" charset="0"/>
                <a:ea typeface="Times New Roman" panose="02020603050405020304" pitchFamily="18" charset="0"/>
              </a:rPr>
              <a:t>đặc</a:t>
            </a:r>
            <a:r>
              <a:rPr lang="en-US" sz="3600" b="1" u="sng" dirty="0">
                <a:effectLst/>
                <a:latin typeface="Times New Roman" panose="02020603050405020304" pitchFamily="18" charset="0"/>
                <a:ea typeface="Times New Roman" panose="02020603050405020304" pitchFamily="18" charset="0"/>
              </a:rPr>
              <a:t> </a:t>
            </a:r>
            <a:r>
              <a:rPr lang="en-US" sz="3600" b="1" u="sng" dirty="0" err="1">
                <a:effectLst/>
                <a:latin typeface="Times New Roman" panose="02020603050405020304" pitchFamily="18" charset="0"/>
                <a:ea typeface="Times New Roman" panose="02020603050405020304" pitchFamily="18" charset="0"/>
              </a:rPr>
              <a:t>điểm</a:t>
            </a:r>
            <a:r>
              <a:rPr lang="en-US" sz="3600" b="1" u="sng" dirty="0">
                <a:effectLst/>
                <a:latin typeface="Times New Roman" panose="02020603050405020304" pitchFamily="18" charset="0"/>
                <a:ea typeface="Times New Roman" panose="02020603050405020304" pitchFamily="18" charset="0"/>
              </a:rPr>
              <a:t> </a:t>
            </a:r>
            <a:r>
              <a:rPr lang="en-US" sz="3600" b="1" u="sng" dirty="0" err="1">
                <a:effectLst/>
                <a:latin typeface="Times New Roman" panose="02020603050405020304" pitchFamily="18" charset="0"/>
                <a:ea typeface="Times New Roman" panose="02020603050405020304" pitchFamily="18" charset="0"/>
              </a:rPr>
              <a:t>của</a:t>
            </a:r>
            <a:r>
              <a:rPr lang="en-US" sz="3600" b="1" u="sng" dirty="0">
                <a:effectLst/>
                <a:latin typeface="Times New Roman" panose="02020603050405020304" pitchFamily="18" charset="0"/>
                <a:ea typeface="Times New Roman" panose="02020603050405020304" pitchFamily="18" charset="0"/>
              </a:rPr>
              <a:t> </a:t>
            </a:r>
            <a:r>
              <a:rPr lang="en-US" sz="3600" b="1" u="sng" dirty="0" err="1">
                <a:effectLst/>
                <a:latin typeface="Times New Roman" panose="02020603050405020304" pitchFamily="18" charset="0"/>
                <a:ea typeface="Times New Roman" panose="02020603050405020304" pitchFamily="18" charset="0"/>
              </a:rPr>
              <a:t>bình</a:t>
            </a:r>
            <a:r>
              <a:rPr lang="en-US" sz="3600" b="1" u="sng" dirty="0">
                <a:effectLst/>
                <a:latin typeface="Times New Roman" panose="02020603050405020304" pitchFamily="18" charset="0"/>
                <a:ea typeface="Times New Roman" panose="02020603050405020304" pitchFamily="18" charset="0"/>
              </a:rPr>
              <a:t> </a:t>
            </a:r>
            <a:r>
              <a:rPr lang="en-US" sz="3600" b="1" u="sng" dirty="0" err="1">
                <a:effectLst/>
                <a:latin typeface="Times New Roman" panose="02020603050405020304" pitchFamily="18" charset="0"/>
                <a:ea typeface="Times New Roman" panose="02020603050405020304" pitchFamily="18" charset="0"/>
              </a:rPr>
              <a:t>đẳng</a:t>
            </a:r>
            <a:r>
              <a:rPr lang="en-US" sz="3600" b="1" u="sng" dirty="0">
                <a:effectLst/>
                <a:latin typeface="Times New Roman" panose="02020603050405020304" pitchFamily="18" charset="0"/>
                <a:ea typeface="Times New Roman" panose="02020603050405020304" pitchFamily="18" charset="0"/>
              </a:rPr>
              <a:t> </a:t>
            </a:r>
            <a:r>
              <a:rPr lang="en-US" sz="3600" b="1" u="sng" dirty="0" err="1">
                <a:effectLst/>
                <a:latin typeface="Times New Roman" panose="02020603050405020304" pitchFamily="18" charset="0"/>
                <a:ea typeface="Times New Roman" panose="02020603050405020304" pitchFamily="18" charset="0"/>
              </a:rPr>
              <a:t>giới</a:t>
            </a:r>
            <a:endParaRPr lang="en-US" sz="3600" u="sng" dirty="0">
              <a:effectLst/>
              <a:latin typeface="Times New Roman" panose="02020603050405020304" pitchFamily="18" charset="0"/>
              <a:ea typeface="Times New Roman" panose="02020603050405020304" pitchFamily="18" charset="0"/>
            </a:endParaRPr>
          </a:p>
          <a:p>
            <a:pPr>
              <a:defRPr/>
            </a:pPr>
            <a:endParaRPr lang="tr-TR" sz="3200" b="1" spc="225" dirty="0">
              <a:solidFill>
                <a:srgbClr val="292929"/>
              </a:solidFill>
              <a:latin typeface="+mj-lt"/>
              <a:cs typeface="+mn-ea"/>
              <a:sym typeface="+mn-lt"/>
            </a:endParaRPr>
          </a:p>
        </p:txBody>
      </p:sp>
      <p:sp>
        <p:nvSpPr>
          <p:cNvPr id="11" name="文本框 10">
            <a:extLst>
              <a:ext uri="{FF2B5EF4-FFF2-40B4-BE49-F238E27FC236}">
                <a16:creationId xmlns:a16="http://schemas.microsoft.com/office/drawing/2014/main" id="{918AEAC4-9866-45F4-BE63-B5C90B0A4EE9}"/>
              </a:ext>
            </a:extLst>
          </p:cNvPr>
          <p:cNvSpPr txBox="1"/>
          <p:nvPr/>
        </p:nvSpPr>
        <p:spPr>
          <a:xfrm>
            <a:off x="1111549" y="1137840"/>
            <a:ext cx="9458128" cy="4524315"/>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pPr marL="457200" indent="-457200">
              <a:buFont typeface="+mj-lt"/>
              <a:buAutoNum type="arabicPeriod"/>
            </a:pPr>
            <a:r>
              <a:rPr lang="en-US" sz="2400" dirty="0">
                <a:latin typeface="Times New Roman" panose="02020603050405020304" pitchFamily="18" charset="0"/>
                <a:cs typeface="Times New Roman" panose="02020603050405020304" pitchFamily="18" charset="0"/>
              </a:rPr>
              <a:t>Nam, </a:t>
            </a:r>
            <a:r>
              <a:rPr lang="en-US" sz="2400" dirty="0" err="1">
                <a:latin typeface="Times New Roman" panose="02020603050405020304" pitchFamily="18" charset="0"/>
                <a:cs typeface="Times New Roman" panose="02020603050405020304" pitchFamily="18" charset="0"/>
              </a:rPr>
              <a:t>nữ</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có</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vị</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trí</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vai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trò</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ngang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nhau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về</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mọi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mặt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mọi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lĩnh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vực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của</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đời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sống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xã</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hội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và</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gia</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đình</a:t>
            </a:r>
            <a:r>
              <a:rPr lang="en-US" sz="2400" dirty="0">
                <a:latin typeface="Times New Roman" panose="02020603050405020304" pitchFamily="18" charset="0"/>
                <a:cs typeface="Times New Roman" panose="02020603050405020304" pitchFamily="18" charset="0"/>
              </a:rPr>
              <a:t>.</a:t>
            </a:r>
          </a:p>
          <a:p>
            <a:pPr marL="457200" indent="-457200">
              <a:buFont typeface="+mj-lt"/>
              <a:buAutoNum type="arabicPeriod"/>
            </a:pPr>
            <a:r>
              <a:rPr lang="en-US" sz="2400" dirty="0">
                <a:latin typeface="Times New Roman" panose="02020603050405020304" pitchFamily="18" charset="0"/>
                <a:cs typeface="Times New Roman" panose="02020603050405020304" pitchFamily="18" charset="0"/>
              </a:rPr>
              <a:t>Nam </a:t>
            </a:r>
            <a:r>
              <a:rPr lang="en-US" sz="2400" dirty="0" err="1">
                <a:latin typeface="Times New Roman" panose="02020603050405020304" pitchFamily="18" charset="0"/>
                <a:cs typeface="Times New Roman" panose="02020603050405020304" pitchFamily="18" charset="0"/>
              </a:rPr>
              <a:t>và</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nữ</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đều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được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tạo</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điều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kiện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và</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cơ</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hội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để</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phát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huy</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năng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lực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của</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mình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cho</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sự</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phát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triển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tuy</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nhiên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cần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tính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đến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những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đặc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thù</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về</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giới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tính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giữa</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nam</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và</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nữ</a:t>
            </a:r>
            <a:r>
              <a:rPr lang="en-US" sz="2400" dirty="0">
                <a:latin typeface="Times New Roman" panose="02020603050405020304" pitchFamily="18" charset="0"/>
                <a:cs typeface="Times New Roman" panose="02020603050405020304" pitchFamily="18" charset="0"/>
              </a:rPr>
              <a:t>.</a:t>
            </a:r>
          </a:p>
          <a:p>
            <a:pPr marL="457200" indent="-457200">
              <a:buFont typeface="+mj-lt"/>
              <a:buAutoNum type="arabicPeriod"/>
            </a:pPr>
            <a:r>
              <a:rPr lang="en-US" sz="2400" dirty="0">
                <a:latin typeface="Times New Roman" panose="02020603050405020304" pitchFamily="18" charset="0"/>
                <a:cs typeface="Times New Roman" panose="02020603050405020304" pitchFamily="18" charset="0"/>
              </a:rPr>
              <a:t> Nam </a:t>
            </a:r>
            <a:r>
              <a:rPr lang="en-US" sz="2400" dirty="0" err="1">
                <a:latin typeface="Times New Roman" panose="02020603050405020304" pitchFamily="18" charset="0"/>
                <a:cs typeface="Times New Roman" panose="02020603050405020304" pitchFamily="18" charset="0"/>
              </a:rPr>
              <a:t>nữ</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đều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bình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đẳng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với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nhau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trong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việc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tiếp</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cận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và</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kiểm</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soát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nguồn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lực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và</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các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lợi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ích</a:t>
            </a:r>
            <a:r>
              <a:rPr lang="en-US" sz="2400" dirty="0">
                <a:latin typeface="Times New Roman" panose="02020603050405020304" pitchFamily="18" charset="0"/>
                <a:cs typeface="Times New Roman" panose="02020603050405020304" pitchFamily="18" charset="0"/>
              </a:rPr>
              <a:t>.</a:t>
            </a:r>
          </a:p>
          <a:p>
            <a:pPr marL="457200" indent="-457200">
              <a:buFont typeface="+mj-lt"/>
              <a:buAutoNum type="arabicPeriod"/>
            </a:pPr>
            <a:r>
              <a:rPr lang="en-US" sz="2400" dirty="0">
                <a:latin typeface="Times New Roman" panose="02020603050405020304" pitchFamily="18" charset="0"/>
                <a:cs typeface="Times New Roman" panose="02020603050405020304" pitchFamily="18" charset="0"/>
              </a:rPr>
              <a:t>Nam, </a:t>
            </a:r>
            <a:r>
              <a:rPr lang="en-US" sz="2400" dirty="0" err="1">
                <a:latin typeface="Times New Roman" panose="02020603050405020304" pitchFamily="18" charset="0"/>
                <a:cs typeface="Times New Roman" panose="02020603050405020304" pitchFamily="18" charset="0"/>
              </a:rPr>
              <a:t>nữ</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bình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đẳng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với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nhau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trong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việc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tham</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gia</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bàn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bạc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và</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ra</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quyết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định</a:t>
            </a:r>
            <a:r>
              <a:rPr lang="en-US" sz="2400" dirty="0">
                <a:latin typeface="Times New Roman" panose="02020603050405020304" pitchFamily="18" charset="0"/>
                <a:cs typeface="Times New Roman" panose="02020603050405020304" pitchFamily="18" charset="0"/>
              </a:rPr>
              <a:t>.</a:t>
            </a:r>
          </a:p>
          <a:p>
            <a:pPr marL="457200" indent="-457200">
              <a:buFont typeface="+mj-lt"/>
              <a:buAutoNum type="arabicPeriod"/>
            </a:pPr>
            <a:r>
              <a:rPr lang="en-US" sz="2400" dirty="0">
                <a:latin typeface="Times New Roman" panose="02020603050405020304" pitchFamily="18" charset="0"/>
                <a:cs typeface="Times New Roman" panose="02020603050405020304" pitchFamily="18" charset="0"/>
              </a:rPr>
              <a:t>Nam, </a:t>
            </a:r>
            <a:r>
              <a:rPr lang="en-US" sz="2400" dirty="0" err="1">
                <a:latin typeface="Times New Roman" panose="02020603050405020304" pitchFamily="18" charset="0"/>
                <a:cs typeface="Times New Roman" panose="02020603050405020304" pitchFamily="18" charset="0"/>
              </a:rPr>
              <a:t>nữ</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đều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bình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đẳng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với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nhau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trong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việc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thụ</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hưởng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thành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quả</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của</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sự</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phát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triển</a:t>
            </a:r>
            <a:r>
              <a:rPr lang="en-US" sz="2400" dirty="0">
                <a:latin typeface="Times New Roman" panose="02020603050405020304" pitchFamily="18" charset="0"/>
                <a:cs typeface="Times New Roman" panose="02020603050405020304" pitchFamily="18" charset="0"/>
              </a:rPr>
              <a:t>.</a:t>
            </a:r>
          </a:p>
          <a:p>
            <a:endParaRPr lang="zh-CN" altLang="en-US" sz="2400" dirty="0">
              <a:solidFill>
                <a:schemeClr val="tx1">
                  <a:lumMod val="75000"/>
                  <a:lumOff val="25000"/>
                </a:schemeClr>
              </a:solidFill>
              <a:latin typeface="+mj-lt"/>
              <a:cs typeface="+mn-ea"/>
              <a:sym typeface="+mn-lt"/>
            </a:endParaRPr>
          </a:p>
        </p:txBody>
      </p:sp>
      <p:sp>
        <p:nvSpPr>
          <p:cNvPr id="2" name="椭圆 13">
            <a:extLst>
              <a:ext uri="{FF2B5EF4-FFF2-40B4-BE49-F238E27FC236}">
                <a16:creationId xmlns:a16="http://schemas.microsoft.com/office/drawing/2014/main" id="{C9EA9D34-5862-9782-9653-03E6EE1284F1}"/>
              </a:ext>
            </a:extLst>
          </p:cNvPr>
          <p:cNvSpPr/>
          <p:nvPr/>
        </p:nvSpPr>
        <p:spPr>
          <a:xfrm>
            <a:off x="10622047" y="138086"/>
            <a:ext cx="558015" cy="558015"/>
          </a:xfrm>
          <a:prstGeom prst="ellipse">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mj-lt"/>
              <a:cs typeface="+mn-ea"/>
              <a:sym typeface="+mn-lt"/>
            </a:endParaRPr>
          </a:p>
        </p:txBody>
      </p:sp>
      <p:sp>
        <p:nvSpPr>
          <p:cNvPr id="3" name="椭圆 13">
            <a:extLst>
              <a:ext uri="{FF2B5EF4-FFF2-40B4-BE49-F238E27FC236}">
                <a16:creationId xmlns:a16="http://schemas.microsoft.com/office/drawing/2014/main" id="{CD0BA130-B9B5-0AA9-B351-79E735A2E545}"/>
              </a:ext>
            </a:extLst>
          </p:cNvPr>
          <p:cNvSpPr/>
          <p:nvPr/>
        </p:nvSpPr>
        <p:spPr>
          <a:xfrm>
            <a:off x="1492795" y="6003028"/>
            <a:ext cx="558015" cy="405615"/>
          </a:xfrm>
          <a:prstGeom prst="ellipse">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mj-lt"/>
              <a:cs typeface="+mn-ea"/>
              <a:sym typeface="+mn-lt"/>
            </a:endParaRPr>
          </a:p>
        </p:txBody>
      </p:sp>
      <p:sp>
        <p:nvSpPr>
          <p:cNvPr id="16" name="椭圆 13">
            <a:extLst>
              <a:ext uri="{FF2B5EF4-FFF2-40B4-BE49-F238E27FC236}">
                <a16:creationId xmlns:a16="http://schemas.microsoft.com/office/drawing/2014/main" id="{D9E51433-D078-3159-9216-C389B51861B1}"/>
              </a:ext>
            </a:extLst>
          </p:cNvPr>
          <p:cNvSpPr/>
          <p:nvPr/>
        </p:nvSpPr>
        <p:spPr>
          <a:xfrm>
            <a:off x="11080451" y="3399997"/>
            <a:ext cx="558015" cy="558015"/>
          </a:xfrm>
          <a:prstGeom prst="ellipse">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mj-lt"/>
              <a:cs typeface="+mn-ea"/>
              <a:sym typeface="+mn-lt"/>
            </a:endParaRPr>
          </a:p>
        </p:txBody>
      </p:sp>
      <p:sp>
        <p:nvSpPr>
          <p:cNvPr id="17" name="椭圆 13">
            <a:extLst>
              <a:ext uri="{FF2B5EF4-FFF2-40B4-BE49-F238E27FC236}">
                <a16:creationId xmlns:a16="http://schemas.microsoft.com/office/drawing/2014/main" id="{5F1386D4-A0B2-8081-6125-02CCAF8988EA}"/>
              </a:ext>
            </a:extLst>
          </p:cNvPr>
          <p:cNvSpPr/>
          <p:nvPr/>
        </p:nvSpPr>
        <p:spPr>
          <a:xfrm>
            <a:off x="11359458" y="6408643"/>
            <a:ext cx="558015" cy="558015"/>
          </a:xfrm>
          <a:prstGeom prst="ellipse">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mj-lt"/>
              <a:cs typeface="+mn-ea"/>
              <a:sym typeface="+mn-lt"/>
            </a:endParaRPr>
          </a:p>
        </p:txBody>
      </p:sp>
    </p:spTree>
    <p:extLst>
      <p:ext uri="{BB962C8B-B14F-4D97-AF65-F5344CB8AC3E}">
        <p14:creationId xmlns:p14="http://schemas.microsoft.com/office/powerpoint/2010/main" val="1700997321"/>
      </p:ext>
    </p:extLst>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p:tgtEl>
                                          <p:spTgt spid="11"/>
                                        </p:tgtEl>
                                        <p:attrNameLst>
                                          <p:attrName>ppt_y</p:attrName>
                                        </p:attrNameLst>
                                      </p:cBhvr>
                                      <p:tavLst>
                                        <p:tav tm="0">
                                          <p:val>
                                            <p:strVal val="#ppt_y+#ppt_h*1.125000"/>
                                          </p:val>
                                        </p:tav>
                                        <p:tav tm="100000">
                                          <p:val>
                                            <p:strVal val="#ppt_y"/>
                                          </p:val>
                                        </p:tav>
                                      </p:tavLst>
                                    </p:anim>
                                    <p:animEffect transition="in" filter="wipe(up)">
                                      <p:cBhvr>
                                        <p:cTn id="8" dur="500"/>
                                        <p:tgtEl>
                                          <p:spTgt spid="11"/>
                                        </p:tgtEl>
                                      </p:cBhvr>
                                    </p:animEffect>
                                  </p:childTnLst>
                                </p:cTn>
                              </p:par>
                              <p:par>
                                <p:cTn id="9" presetID="42" presetClass="entr" presetSubtype="0"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1000"/>
                                        <p:tgtEl>
                                          <p:spTgt spid="2"/>
                                        </p:tgtEl>
                                      </p:cBhvr>
                                    </p:animEffect>
                                    <p:anim calcmode="lin" valueType="num">
                                      <p:cBhvr>
                                        <p:cTn id="12" dur="1000" fill="hold"/>
                                        <p:tgtEl>
                                          <p:spTgt spid="2"/>
                                        </p:tgtEl>
                                        <p:attrNameLst>
                                          <p:attrName>ppt_x</p:attrName>
                                        </p:attrNameLst>
                                      </p:cBhvr>
                                      <p:tavLst>
                                        <p:tav tm="0">
                                          <p:val>
                                            <p:strVal val="#ppt_x"/>
                                          </p:val>
                                        </p:tav>
                                        <p:tav tm="100000">
                                          <p:val>
                                            <p:strVal val="#ppt_x"/>
                                          </p:val>
                                        </p:tav>
                                      </p:tavLst>
                                    </p:anim>
                                    <p:anim calcmode="lin" valueType="num">
                                      <p:cBhvr>
                                        <p:cTn id="13" dur="1000" fill="hold"/>
                                        <p:tgtEl>
                                          <p:spTgt spid="2"/>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1000"/>
                                        <p:tgtEl>
                                          <p:spTgt spid="3"/>
                                        </p:tgtEl>
                                      </p:cBhvr>
                                    </p:animEffect>
                                    <p:anim calcmode="lin" valueType="num">
                                      <p:cBhvr>
                                        <p:cTn id="17" dur="1000" fill="hold"/>
                                        <p:tgtEl>
                                          <p:spTgt spid="3"/>
                                        </p:tgtEl>
                                        <p:attrNameLst>
                                          <p:attrName>ppt_x</p:attrName>
                                        </p:attrNameLst>
                                      </p:cBhvr>
                                      <p:tavLst>
                                        <p:tav tm="0">
                                          <p:val>
                                            <p:strVal val="#ppt_x"/>
                                          </p:val>
                                        </p:tav>
                                        <p:tav tm="100000">
                                          <p:val>
                                            <p:strVal val="#ppt_x"/>
                                          </p:val>
                                        </p:tav>
                                      </p:tavLst>
                                    </p:anim>
                                    <p:anim calcmode="lin" valueType="num">
                                      <p:cBhvr>
                                        <p:cTn id="18" dur="1000" fill="hold"/>
                                        <p:tgtEl>
                                          <p:spTgt spid="3"/>
                                        </p:tgtEl>
                                        <p:attrNameLst>
                                          <p:attrName>ppt_y</p:attrName>
                                        </p:attrNameLst>
                                      </p:cBhvr>
                                      <p:tavLst>
                                        <p:tav tm="0">
                                          <p:val>
                                            <p:strVal val="#ppt_y+.1"/>
                                          </p:val>
                                        </p:tav>
                                        <p:tav tm="100000">
                                          <p:val>
                                            <p:strVal val="#ppt_y"/>
                                          </p:val>
                                        </p:tav>
                                      </p:tavLst>
                                    </p:anim>
                                  </p:childTnLst>
                                </p:cTn>
                              </p:par>
                              <p:par>
                                <p:cTn id="19" presetID="42"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1000"/>
                                        <p:tgtEl>
                                          <p:spTgt spid="16"/>
                                        </p:tgtEl>
                                      </p:cBhvr>
                                    </p:animEffect>
                                    <p:anim calcmode="lin" valueType="num">
                                      <p:cBhvr>
                                        <p:cTn id="22" dur="1000" fill="hold"/>
                                        <p:tgtEl>
                                          <p:spTgt spid="16"/>
                                        </p:tgtEl>
                                        <p:attrNameLst>
                                          <p:attrName>ppt_x</p:attrName>
                                        </p:attrNameLst>
                                      </p:cBhvr>
                                      <p:tavLst>
                                        <p:tav tm="0">
                                          <p:val>
                                            <p:strVal val="#ppt_x"/>
                                          </p:val>
                                        </p:tav>
                                        <p:tav tm="100000">
                                          <p:val>
                                            <p:strVal val="#ppt_x"/>
                                          </p:val>
                                        </p:tav>
                                      </p:tavLst>
                                    </p:anim>
                                    <p:anim calcmode="lin" valueType="num">
                                      <p:cBhvr>
                                        <p:cTn id="23" dur="1000" fill="hold"/>
                                        <p:tgtEl>
                                          <p:spTgt spid="16"/>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fade">
                                      <p:cBhvr>
                                        <p:cTn id="26" dur="1000"/>
                                        <p:tgtEl>
                                          <p:spTgt spid="17"/>
                                        </p:tgtEl>
                                      </p:cBhvr>
                                    </p:animEffect>
                                    <p:anim calcmode="lin" valueType="num">
                                      <p:cBhvr>
                                        <p:cTn id="27" dur="1000" fill="hold"/>
                                        <p:tgtEl>
                                          <p:spTgt spid="17"/>
                                        </p:tgtEl>
                                        <p:attrNameLst>
                                          <p:attrName>ppt_x</p:attrName>
                                        </p:attrNameLst>
                                      </p:cBhvr>
                                      <p:tavLst>
                                        <p:tav tm="0">
                                          <p:val>
                                            <p:strVal val="#ppt_x"/>
                                          </p:val>
                                        </p:tav>
                                        <p:tav tm="100000">
                                          <p:val>
                                            <p:strVal val="#ppt_x"/>
                                          </p:val>
                                        </p:tav>
                                      </p:tavLst>
                                    </p:anim>
                                    <p:anim calcmode="lin" valueType="num">
                                      <p:cBhvr>
                                        <p:cTn id="28"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ldLvl="0"/>
      <p:bldP spid="2" grpId="0" animBg="1"/>
      <p:bldP spid="3" grpId="0" animBg="1"/>
      <p:bldP spid="16" grpId="0" animBg="1"/>
      <p:bldP spid="17"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a:extLst>
              <a:ext uri="{FF2B5EF4-FFF2-40B4-BE49-F238E27FC236}">
                <a16:creationId xmlns:a16="http://schemas.microsoft.com/office/drawing/2014/main" id="{816B405C-B524-437D-A020-C9F0875C6D2C}"/>
              </a:ext>
            </a:extLst>
          </p:cNvPr>
          <p:cNvSpPr/>
          <p:nvPr/>
        </p:nvSpPr>
        <p:spPr>
          <a:xfrm>
            <a:off x="465221" y="417094"/>
            <a:ext cx="386117" cy="386117"/>
          </a:xfrm>
          <a:prstGeom prst="ellipse">
            <a:avLst/>
          </a:prstGeom>
          <a:solidFill>
            <a:srgbClr val="2929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mj-lt"/>
              <a:cs typeface="+mn-ea"/>
              <a:sym typeface="+mn-lt"/>
            </a:endParaRPr>
          </a:p>
        </p:txBody>
      </p:sp>
      <p:sp>
        <p:nvSpPr>
          <p:cNvPr id="5" name="文本框 4">
            <a:extLst>
              <a:ext uri="{FF2B5EF4-FFF2-40B4-BE49-F238E27FC236}">
                <a16:creationId xmlns:a16="http://schemas.microsoft.com/office/drawing/2014/main" id="{27FD09E1-2F64-4D27-BE2A-B97B619CFA7C}"/>
              </a:ext>
            </a:extLst>
          </p:cNvPr>
          <p:cNvSpPr txBox="1"/>
          <p:nvPr/>
        </p:nvSpPr>
        <p:spPr>
          <a:xfrm>
            <a:off x="993505" y="236737"/>
            <a:ext cx="7389844" cy="1138773"/>
          </a:xfrm>
          <a:prstGeom prst="rect">
            <a:avLst/>
          </a:prstGeom>
          <a:noFill/>
        </p:spPr>
        <p:txBody>
          <a:bodyPr wrap="none" rtlCol="0">
            <a:spAutoFit/>
          </a:bodyPr>
          <a:lstStyle/>
          <a:p>
            <a:pPr>
              <a:defRPr/>
            </a:pPr>
            <a:r>
              <a:rPr lang="en-US" sz="3600" b="1" dirty="0">
                <a:solidFill>
                  <a:srgbClr val="FF0000"/>
                </a:solidFill>
                <a:effectLst/>
                <a:latin typeface="Times New Roman" panose="02020603050405020304" pitchFamily="18" charset="0"/>
                <a:ea typeface="Times New Roman" panose="02020603050405020304" pitchFamily="18" charset="0"/>
              </a:rPr>
              <a:t>Bình </a:t>
            </a:r>
            <a:r>
              <a:rPr lang="en-US" sz="3600" b="1" dirty="0" err="1">
                <a:solidFill>
                  <a:srgbClr val="FF0000"/>
                </a:solidFill>
                <a:effectLst/>
                <a:latin typeface="Times New Roman" panose="02020603050405020304" pitchFamily="18" charset="0"/>
                <a:ea typeface="Times New Roman" panose="02020603050405020304" pitchFamily="18" charset="0"/>
              </a:rPr>
              <a:t>đẳng</a:t>
            </a:r>
            <a:r>
              <a:rPr lang="en-US" sz="3600" b="1" dirty="0">
                <a:solidFill>
                  <a:srgbClr val="FF0000"/>
                </a:solidFill>
                <a:effectLst/>
                <a:latin typeface="Times New Roman" panose="02020603050405020304" pitchFamily="18" charset="0"/>
                <a:ea typeface="Times New Roman" panose="02020603050405020304" pitchFamily="18" charset="0"/>
              </a:rPr>
              <a:t> </a:t>
            </a:r>
            <a:r>
              <a:rPr lang="en-US" sz="3600" b="1" dirty="0" err="1">
                <a:solidFill>
                  <a:srgbClr val="FF0000"/>
                </a:solidFill>
                <a:effectLst/>
                <a:latin typeface="Times New Roman" panose="02020603050405020304" pitchFamily="18" charset="0"/>
                <a:ea typeface="Times New Roman" panose="02020603050405020304" pitchFamily="18" charset="0"/>
              </a:rPr>
              <a:t>giới</a:t>
            </a:r>
            <a:r>
              <a:rPr lang="en-US" sz="3600" b="1" dirty="0">
                <a:solidFill>
                  <a:srgbClr val="FF0000"/>
                </a:solidFill>
                <a:effectLst/>
                <a:latin typeface="Times New Roman" panose="02020603050405020304" pitchFamily="18" charset="0"/>
                <a:ea typeface="Times New Roman" panose="02020603050405020304" pitchFamily="18" charset="0"/>
              </a:rPr>
              <a:t> </a:t>
            </a:r>
            <a:r>
              <a:rPr lang="en-US" sz="3600" b="1" dirty="0" err="1">
                <a:solidFill>
                  <a:srgbClr val="FF0000"/>
                </a:solidFill>
                <a:effectLst/>
                <a:latin typeface="Times New Roman" panose="02020603050405020304" pitchFamily="18" charset="0"/>
                <a:ea typeface="Times New Roman" panose="02020603050405020304" pitchFamily="18" charset="0"/>
              </a:rPr>
              <a:t>trong</a:t>
            </a:r>
            <a:r>
              <a:rPr lang="en-US" sz="3600" b="1" dirty="0">
                <a:solidFill>
                  <a:srgbClr val="FF0000"/>
                </a:solidFill>
                <a:effectLst/>
                <a:latin typeface="Times New Roman" panose="02020603050405020304" pitchFamily="18" charset="0"/>
                <a:ea typeface="Times New Roman" panose="02020603050405020304" pitchFamily="18" charset="0"/>
              </a:rPr>
              <a:t> </a:t>
            </a:r>
            <a:r>
              <a:rPr lang="en-US" sz="3600" b="1" dirty="0" err="1">
                <a:solidFill>
                  <a:srgbClr val="FF0000"/>
                </a:solidFill>
                <a:effectLst/>
                <a:latin typeface="Times New Roman" panose="02020603050405020304" pitchFamily="18" charset="0"/>
                <a:ea typeface="Times New Roman" panose="02020603050405020304" pitchFamily="18" charset="0"/>
              </a:rPr>
              <a:t>một</a:t>
            </a:r>
            <a:r>
              <a:rPr lang="en-US" sz="3600" b="1" dirty="0">
                <a:solidFill>
                  <a:srgbClr val="FF0000"/>
                </a:solidFill>
                <a:effectLst/>
                <a:latin typeface="Times New Roman" panose="02020603050405020304" pitchFamily="18" charset="0"/>
                <a:ea typeface="Times New Roman" panose="02020603050405020304" pitchFamily="18" charset="0"/>
              </a:rPr>
              <a:t> </a:t>
            </a:r>
            <a:r>
              <a:rPr lang="en-US" sz="3600" b="1" dirty="0" err="1">
                <a:solidFill>
                  <a:srgbClr val="FF0000"/>
                </a:solidFill>
                <a:effectLst/>
                <a:latin typeface="Times New Roman" panose="02020603050405020304" pitchFamily="18" charset="0"/>
                <a:ea typeface="Times New Roman" panose="02020603050405020304" pitchFamily="18" charset="0"/>
              </a:rPr>
              <a:t>số</a:t>
            </a:r>
            <a:r>
              <a:rPr lang="en-US" sz="3600" b="1" dirty="0">
                <a:solidFill>
                  <a:srgbClr val="FF0000"/>
                </a:solidFill>
                <a:effectLst/>
                <a:latin typeface="Times New Roman" panose="02020603050405020304" pitchFamily="18" charset="0"/>
                <a:ea typeface="Times New Roman" panose="02020603050405020304" pitchFamily="18" charset="0"/>
              </a:rPr>
              <a:t> </a:t>
            </a:r>
            <a:r>
              <a:rPr lang="en-US" sz="3600" b="1" dirty="0" err="1">
                <a:solidFill>
                  <a:srgbClr val="FF0000"/>
                </a:solidFill>
                <a:effectLst/>
                <a:latin typeface="Times New Roman" panose="02020603050405020304" pitchFamily="18" charset="0"/>
                <a:ea typeface="Times New Roman" panose="02020603050405020304" pitchFamily="18" charset="0"/>
              </a:rPr>
              <a:t>lĩnh</a:t>
            </a:r>
            <a:r>
              <a:rPr lang="en-US" sz="3600" b="1" dirty="0">
                <a:solidFill>
                  <a:srgbClr val="FF0000"/>
                </a:solidFill>
                <a:effectLst/>
                <a:latin typeface="Times New Roman" panose="02020603050405020304" pitchFamily="18" charset="0"/>
                <a:ea typeface="Times New Roman" panose="02020603050405020304" pitchFamily="18" charset="0"/>
              </a:rPr>
              <a:t> </a:t>
            </a:r>
            <a:r>
              <a:rPr lang="en-US" sz="3600" b="1" dirty="0" err="1">
                <a:solidFill>
                  <a:srgbClr val="FF0000"/>
                </a:solidFill>
                <a:effectLst/>
                <a:latin typeface="Times New Roman" panose="02020603050405020304" pitchFamily="18" charset="0"/>
                <a:ea typeface="Times New Roman" panose="02020603050405020304" pitchFamily="18" charset="0"/>
              </a:rPr>
              <a:t>vực</a:t>
            </a:r>
            <a:endParaRPr lang="en-US" sz="3600" b="1" dirty="0">
              <a:effectLst/>
              <a:latin typeface="Times New Roman" panose="02020603050405020304" pitchFamily="18" charset="0"/>
              <a:ea typeface="Times New Roman" panose="02020603050405020304" pitchFamily="18" charset="0"/>
            </a:endParaRPr>
          </a:p>
          <a:p>
            <a:pPr>
              <a:defRPr/>
            </a:pPr>
            <a:endParaRPr lang="tr-TR" sz="3200" b="1" spc="225" dirty="0">
              <a:solidFill>
                <a:srgbClr val="292929"/>
              </a:solidFill>
              <a:latin typeface="+mj-lt"/>
              <a:cs typeface="+mn-ea"/>
              <a:sym typeface="+mn-lt"/>
            </a:endParaRPr>
          </a:p>
        </p:txBody>
      </p:sp>
      <p:sp>
        <p:nvSpPr>
          <p:cNvPr id="6" name="矩形: 剪去单角 5">
            <a:extLst>
              <a:ext uri="{FF2B5EF4-FFF2-40B4-BE49-F238E27FC236}">
                <a16:creationId xmlns:a16="http://schemas.microsoft.com/office/drawing/2014/main" id="{9AA28805-4B81-46DC-8072-457443DCC610}"/>
              </a:ext>
            </a:extLst>
          </p:cNvPr>
          <p:cNvSpPr/>
          <p:nvPr/>
        </p:nvSpPr>
        <p:spPr>
          <a:xfrm>
            <a:off x="864809" y="1163160"/>
            <a:ext cx="2354355" cy="2282360"/>
          </a:xfrm>
          <a:prstGeom prst="snip1Rect">
            <a:avLst/>
          </a:prstGeom>
          <a:noFill/>
          <a:ln w="38100">
            <a:solidFill>
              <a:srgbClr val="FFD9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lt"/>
              <a:cs typeface="+mn-ea"/>
              <a:sym typeface="+mn-lt"/>
            </a:endParaRPr>
          </a:p>
        </p:txBody>
      </p:sp>
      <p:sp>
        <p:nvSpPr>
          <p:cNvPr id="7" name="矩形: 剪去单角 6">
            <a:extLst>
              <a:ext uri="{FF2B5EF4-FFF2-40B4-BE49-F238E27FC236}">
                <a16:creationId xmlns:a16="http://schemas.microsoft.com/office/drawing/2014/main" id="{8E405EE4-51CF-46C8-BCEC-15A465F246BB}"/>
              </a:ext>
            </a:extLst>
          </p:cNvPr>
          <p:cNvSpPr/>
          <p:nvPr/>
        </p:nvSpPr>
        <p:spPr>
          <a:xfrm>
            <a:off x="4918822" y="1100670"/>
            <a:ext cx="2354356" cy="2330489"/>
          </a:xfrm>
          <a:prstGeom prst="snip1Rect">
            <a:avLst/>
          </a:prstGeom>
          <a:noFill/>
          <a:ln w="38100">
            <a:solidFill>
              <a:srgbClr val="FFD9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lt"/>
              <a:cs typeface="+mn-ea"/>
              <a:sym typeface="+mn-lt"/>
            </a:endParaRPr>
          </a:p>
        </p:txBody>
      </p:sp>
      <p:sp>
        <p:nvSpPr>
          <p:cNvPr id="8" name="矩形: 剪去单角 7">
            <a:extLst>
              <a:ext uri="{FF2B5EF4-FFF2-40B4-BE49-F238E27FC236}">
                <a16:creationId xmlns:a16="http://schemas.microsoft.com/office/drawing/2014/main" id="{72F6BA68-A088-4E18-91B1-9BAB09B5F681}"/>
              </a:ext>
            </a:extLst>
          </p:cNvPr>
          <p:cNvSpPr/>
          <p:nvPr/>
        </p:nvSpPr>
        <p:spPr>
          <a:xfrm>
            <a:off x="8794609" y="1098512"/>
            <a:ext cx="2354356" cy="2308583"/>
          </a:xfrm>
          <a:prstGeom prst="snip1Rect">
            <a:avLst/>
          </a:prstGeom>
          <a:noFill/>
          <a:ln w="38100">
            <a:solidFill>
              <a:srgbClr val="FFD9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lt"/>
              <a:cs typeface="+mn-ea"/>
              <a:sym typeface="+mn-lt"/>
            </a:endParaRPr>
          </a:p>
        </p:txBody>
      </p:sp>
      <p:grpSp>
        <p:nvGrpSpPr>
          <p:cNvPr id="16" name="组合 15">
            <a:extLst>
              <a:ext uri="{FF2B5EF4-FFF2-40B4-BE49-F238E27FC236}">
                <a16:creationId xmlns:a16="http://schemas.microsoft.com/office/drawing/2014/main" id="{68B02B7F-38CE-42E8-A1B0-6BA7679B15CD}"/>
              </a:ext>
            </a:extLst>
          </p:cNvPr>
          <p:cNvGrpSpPr/>
          <p:nvPr/>
        </p:nvGrpSpPr>
        <p:grpSpPr>
          <a:xfrm flipH="1">
            <a:off x="965355" y="3450906"/>
            <a:ext cx="3140500" cy="885690"/>
            <a:chOff x="8386921" y="2190006"/>
            <a:chExt cx="2501951" cy="636823"/>
          </a:xfrm>
        </p:grpSpPr>
        <p:sp>
          <p:nvSpPr>
            <p:cNvPr id="17" name="矩形 16">
              <a:extLst>
                <a:ext uri="{FF2B5EF4-FFF2-40B4-BE49-F238E27FC236}">
                  <a16:creationId xmlns:a16="http://schemas.microsoft.com/office/drawing/2014/main" id="{C7D4DAED-089A-48DD-99AB-C2D99491C2F4}"/>
                </a:ext>
              </a:extLst>
            </p:cNvPr>
            <p:cNvSpPr/>
            <p:nvPr/>
          </p:nvSpPr>
          <p:spPr>
            <a:xfrm>
              <a:off x="8386921" y="2190006"/>
              <a:ext cx="2501951" cy="363801"/>
            </a:xfrm>
            <a:prstGeom prst="rect">
              <a:avLst/>
            </a:prstGeom>
          </p:spPr>
          <p:txBody>
            <a:bodyPr wrap="square">
              <a:spAutoFit/>
              <a:scene3d>
                <a:camera prst="orthographicFront"/>
                <a:lightRig rig="threePt" dir="t"/>
              </a:scene3d>
              <a:sp3d contourW="12700"/>
            </a:bodyPr>
            <a:lstStyle/>
            <a:p>
              <a:pPr algn="ctr">
                <a:lnSpc>
                  <a:spcPct val="120000"/>
                </a:lnSpc>
              </a:pPr>
              <a:endParaRPr lang="zh-CN" altLang="en-US" sz="2400" b="1" dirty="0">
                <a:solidFill>
                  <a:schemeClr val="tx1">
                    <a:lumMod val="75000"/>
                    <a:lumOff val="25000"/>
                  </a:schemeClr>
                </a:solidFill>
                <a:latin typeface="+mj-lt"/>
                <a:cs typeface="+mn-ea"/>
                <a:sym typeface="+mn-lt"/>
              </a:endParaRPr>
            </a:p>
          </p:txBody>
        </p:sp>
        <p:sp>
          <p:nvSpPr>
            <p:cNvPr id="18" name="文本框 17">
              <a:extLst>
                <a:ext uri="{FF2B5EF4-FFF2-40B4-BE49-F238E27FC236}">
                  <a16:creationId xmlns:a16="http://schemas.microsoft.com/office/drawing/2014/main" id="{C48521A6-AD4E-482B-B194-D9CA17B45BA9}"/>
                </a:ext>
              </a:extLst>
            </p:cNvPr>
            <p:cNvSpPr txBox="1"/>
            <p:nvPr/>
          </p:nvSpPr>
          <p:spPr>
            <a:xfrm>
              <a:off x="8753877" y="2593915"/>
              <a:ext cx="1768040" cy="232914"/>
            </a:xfrm>
            <a:prstGeom prst="rect">
              <a:avLst/>
            </a:prstGeom>
            <a:noFill/>
          </p:spPr>
          <p:txBody>
            <a:bodyPr wrap="square" rtlCol="0">
              <a:spAutoFit/>
              <a:scene3d>
                <a:camera prst="orthographicFront"/>
                <a:lightRig rig="threePt" dir="t"/>
              </a:scene3d>
              <a:sp3d contourW="12700"/>
            </a:bodyPr>
            <a:lstStyle/>
            <a:p>
              <a:pPr algn="ctr">
                <a:lnSpc>
                  <a:spcPct val="114000"/>
                </a:lnSpc>
              </a:pPr>
              <a:r>
                <a:rPr lang="en-US" altLang="zh-CN" sz="1400" i="1" dirty="0">
                  <a:solidFill>
                    <a:schemeClr val="tx1">
                      <a:lumMod val="75000"/>
                      <a:lumOff val="25000"/>
                    </a:schemeClr>
                  </a:solidFill>
                  <a:latin typeface="+mj-lt"/>
                  <a:cs typeface="+mn-ea"/>
                  <a:sym typeface="+mn-lt"/>
                </a:rPr>
                <a:t>.</a:t>
              </a:r>
            </a:p>
          </p:txBody>
        </p:sp>
      </p:grpSp>
      <p:grpSp>
        <p:nvGrpSpPr>
          <p:cNvPr id="19" name="组合 18">
            <a:extLst>
              <a:ext uri="{FF2B5EF4-FFF2-40B4-BE49-F238E27FC236}">
                <a16:creationId xmlns:a16="http://schemas.microsoft.com/office/drawing/2014/main" id="{6E92B715-A123-4472-926A-BF14C3A49894}"/>
              </a:ext>
            </a:extLst>
          </p:cNvPr>
          <p:cNvGrpSpPr/>
          <p:nvPr/>
        </p:nvGrpSpPr>
        <p:grpSpPr>
          <a:xfrm flipH="1">
            <a:off x="4575944" y="3510169"/>
            <a:ext cx="3140500" cy="885690"/>
            <a:chOff x="8386921" y="2190006"/>
            <a:chExt cx="2501951" cy="636823"/>
          </a:xfrm>
        </p:grpSpPr>
        <p:sp>
          <p:nvSpPr>
            <p:cNvPr id="20" name="矩形 19">
              <a:extLst>
                <a:ext uri="{FF2B5EF4-FFF2-40B4-BE49-F238E27FC236}">
                  <a16:creationId xmlns:a16="http://schemas.microsoft.com/office/drawing/2014/main" id="{6E98EBB5-1FDE-4020-83F1-939E18486C86}"/>
                </a:ext>
              </a:extLst>
            </p:cNvPr>
            <p:cNvSpPr/>
            <p:nvPr/>
          </p:nvSpPr>
          <p:spPr>
            <a:xfrm>
              <a:off x="8386921" y="2190006"/>
              <a:ext cx="2501951" cy="363801"/>
            </a:xfrm>
            <a:prstGeom prst="rect">
              <a:avLst/>
            </a:prstGeom>
          </p:spPr>
          <p:txBody>
            <a:bodyPr wrap="square">
              <a:spAutoFit/>
              <a:scene3d>
                <a:camera prst="orthographicFront"/>
                <a:lightRig rig="threePt" dir="t"/>
              </a:scene3d>
              <a:sp3d contourW="12700"/>
            </a:bodyPr>
            <a:lstStyle/>
            <a:p>
              <a:pPr algn="ctr">
                <a:lnSpc>
                  <a:spcPct val="120000"/>
                </a:lnSpc>
              </a:pPr>
              <a:endParaRPr lang="zh-CN" altLang="en-US" sz="2400" b="1" dirty="0">
                <a:solidFill>
                  <a:schemeClr val="tx1">
                    <a:lumMod val="75000"/>
                    <a:lumOff val="25000"/>
                  </a:schemeClr>
                </a:solidFill>
                <a:latin typeface="+mj-lt"/>
                <a:cs typeface="+mn-ea"/>
                <a:sym typeface="+mn-lt"/>
              </a:endParaRPr>
            </a:p>
          </p:txBody>
        </p:sp>
        <p:sp>
          <p:nvSpPr>
            <p:cNvPr id="21" name="文本框 20">
              <a:extLst>
                <a:ext uri="{FF2B5EF4-FFF2-40B4-BE49-F238E27FC236}">
                  <a16:creationId xmlns:a16="http://schemas.microsoft.com/office/drawing/2014/main" id="{9D43D0B7-80BF-4745-AEBB-5ECB7F64B406}"/>
                </a:ext>
              </a:extLst>
            </p:cNvPr>
            <p:cNvSpPr txBox="1"/>
            <p:nvPr/>
          </p:nvSpPr>
          <p:spPr>
            <a:xfrm>
              <a:off x="8753877" y="2593915"/>
              <a:ext cx="1768040" cy="232914"/>
            </a:xfrm>
            <a:prstGeom prst="rect">
              <a:avLst/>
            </a:prstGeom>
            <a:noFill/>
          </p:spPr>
          <p:txBody>
            <a:bodyPr wrap="square" rtlCol="0">
              <a:spAutoFit/>
              <a:scene3d>
                <a:camera prst="orthographicFront"/>
                <a:lightRig rig="threePt" dir="t"/>
              </a:scene3d>
              <a:sp3d contourW="12700"/>
            </a:bodyPr>
            <a:lstStyle/>
            <a:p>
              <a:pPr algn="ctr">
                <a:lnSpc>
                  <a:spcPct val="114000"/>
                </a:lnSpc>
              </a:pPr>
              <a:r>
                <a:rPr lang="en-US" altLang="zh-CN" sz="1400" i="1" dirty="0">
                  <a:solidFill>
                    <a:schemeClr val="tx1">
                      <a:lumMod val="75000"/>
                      <a:lumOff val="25000"/>
                    </a:schemeClr>
                  </a:solidFill>
                  <a:latin typeface="+mj-lt"/>
                  <a:cs typeface="+mn-ea"/>
                  <a:sym typeface="+mn-lt"/>
                </a:rPr>
                <a:t>.</a:t>
              </a:r>
            </a:p>
          </p:txBody>
        </p:sp>
      </p:grpSp>
      <p:grpSp>
        <p:nvGrpSpPr>
          <p:cNvPr id="22" name="组合 21">
            <a:extLst>
              <a:ext uri="{FF2B5EF4-FFF2-40B4-BE49-F238E27FC236}">
                <a16:creationId xmlns:a16="http://schemas.microsoft.com/office/drawing/2014/main" id="{C332FB7E-B59A-454F-9D38-B7D2D5C03B16}"/>
              </a:ext>
            </a:extLst>
          </p:cNvPr>
          <p:cNvGrpSpPr/>
          <p:nvPr/>
        </p:nvGrpSpPr>
        <p:grpSpPr>
          <a:xfrm flipH="1">
            <a:off x="8008465" y="3499354"/>
            <a:ext cx="3140500" cy="885690"/>
            <a:chOff x="8386921" y="2190006"/>
            <a:chExt cx="2501951" cy="636823"/>
          </a:xfrm>
        </p:grpSpPr>
        <p:sp>
          <p:nvSpPr>
            <p:cNvPr id="23" name="矩形 22">
              <a:extLst>
                <a:ext uri="{FF2B5EF4-FFF2-40B4-BE49-F238E27FC236}">
                  <a16:creationId xmlns:a16="http://schemas.microsoft.com/office/drawing/2014/main" id="{6D0372BD-EF28-42D2-8FC7-035145CA1862}"/>
                </a:ext>
              </a:extLst>
            </p:cNvPr>
            <p:cNvSpPr/>
            <p:nvPr/>
          </p:nvSpPr>
          <p:spPr>
            <a:xfrm>
              <a:off x="8386921" y="2190006"/>
              <a:ext cx="2501951" cy="363801"/>
            </a:xfrm>
            <a:prstGeom prst="rect">
              <a:avLst/>
            </a:prstGeom>
          </p:spPr>
          <p:txBody>
            <a:bodyPr wrap="square">
              <a:spAutoFit/>
              <a:scene3d>
                <a:camera prst="orthographicFront"/>
                <a:lightRig rig="threePt" dir="t"/>
              </a:scene3d>
              <a:sp3d contourW="12700"/>
            </a:bodyPr>
            <a:lstStyle/>
            <a:p>
              <a:pPr algn="ctr">
                <a:lnSpc>
                  <a:spcPct val="120000"/>
                </a:lnSpc>
              </a:pPr>
              <a:endParaRPr lang="zh-CN" altLang="en-US" sz="2400" b="1" dirty="0">
                <a:solidFill>
                  <a:schemeClr val="tx1">
                    <a:lumMod val="75000"/>
                    <a:lumOff val="25000"/>
                  </a:schemeClr>
                </a:solidFill>
                <a:latin typeface="+mj-lt"/>
                <a:cs typeface="+mn-ea"/>
                <a:sym typeface="+mn-lt"/>
              </a:endParaRPr>
            </a:p>
          </p:txBody>
        </p:sp>
        <p:sp>
          <p:nvSpPr>
            <p:cNvPr id="24" name="文本框 23">
              <a:extLst>
                <a:ext uri="{FF2B5EF4-FFF2-40B4-BE49-F238E27FC236}">
                  <a16:creationId xmlns:a16="http://schemas.microsoft.com/office/drawing/2014/main" id="{70DE93BC-EBFB-40FF-811E-A2ED0CCE6E8E}"/>
                </a:ext>
              </a:extLst>
            </p:cNvPr>
            <p:cNvSpPr txBox="1"/>
            <p:nvPr/>
          </p:nvSpPr>
          <p:spPr>
            <a:xfrm>
              <a:off x="8753877" y="2593915"/>
              <a:ext cx="1768040" cy="232914"/>
            </a:xfrm>
            <a:prstGeom prst="rect">
              <a:avLst/>
            </a:prstGeom>
            <a:noFill/>
          </p:spPr>
          <p:txBody>
            <a:bodyPr wrap="square" rtlCol="0">
              <a:spAutoFit/>
              <a:scene3d>
                <a:camera prst="orthographicFront"/>
                <a:lightRig rig="threePt" dir="t"/>
              </a:scene3d>
              <a:sp3d contourW="12700"/>
            </a:bodyPr>
            <a:lstStyle/>
            <a:p>
              <a:pPr algn="ctr">
                <a:lnSpc>
                  <a:spcPct val="114000"/>
                </a:lnSpc>
              </a:pPr>
              <a:endParaRPr lang="en-US" altLang="zh-CN" sz="1400" i="1" dirty="0">
                <a:solidFill>
                  <a:schemeClr val="tx1">
                    <a:lumMod val="75000"/>
                    <a:lumOff val="25000"/>
                  </a:schemeClr>
                </a:solidFill>
                <a:latin typeface="+mj-lt"/>
                <a:cs typeface="+mn-ea"/>
                <a:sym typeface="+mn-lt"/>
              </a:endParaRPr>
            </a:p>
          </p:txBody>
        </p:sp>
      </p:grpSp>
      <p:sp>
        <p:nvSpPr>
          <p:cNvPr id="2" name="矩形: 剪去单角 5">
            <a:extLst>
              <a:ext uri="{FF2B5EF4-FFF2-40B4-BE49-F238E27FC236}">
                <a16:creationId xmlns:a16="http://schemas.microsoft.com/office/drawing/2014/main" id="{27535AB1-C0EB-3AD0-227B-EB37568935FA}"/>
              </a:ext>
            </a:extLst>
          </p:cNvPr>
          <p:cNvSpPr/>
          <p:nvPr/>
        </p:nvSpPr>
        <p:spPr>
          <a:xfrm>
            <a:off x="856600" y="4327515"/>
            <a:ext cx="2354355" cy="2282360"/>
          </a:xfrm>
          <a:prstGeom prst="snip1Rect">
            <a:avLst/>
          </a:prstGeom>
          <a:noFill/>
          <a:ln w="38100">
            <a:solidFill>
              <a:srgbClr val="FFD9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lt"/>
              <a:cs typeface="+mn-ea"/>
              <a:sym typeface="+mn-lt"/>
            </a:endParaRPr>
          </a:p>
        </p:txBody>
      </p:sp>
      <p:sp>
        <p:nvSpPr>
          <p:cNvPr id="3" name="矩形: 剪去单角 5">
            <a:extLst>
              <a:ext uri="{FF2B5EF4-FFF2-40B4-BE49-F238E27FC236}">
                <a16:creationId xmlns:a16="http://schemas.microsoft.com/office/drawing/2014/main" id="{74DD6A86-1580-B414-3B7E-FC5B0AA53058}"/>
              </a:ext>
            </a:extLst>
          </p:cNvPr>
          <p:cNvSpPr/>
          <p:nvPr/>
        </p:nvSpPr>
        <p:spPr>
          <a:xfrm>
            <a:off x="4918822" y="4327515"/>
            <a:ext cx="2354355" cy="2282360"/>
          </a:xfrm>
          <a:prstGeom prst="snip1Rect">
            <a:avLst/>
          </a:prstGeom>
          <a:noFill/>
          <a:ln w="38100">
            <a:solidFill>
              <a:srgbClr val="FFD9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lt"/>
              <a:cs typeface="+mn-ea"/>
              <a:sym typeface="+mn-lt"/>
            </a:endParaRPr>
          </a:p>
        </p:txBody>
      </p:sp>
      <p:sp>
        <p:nvSpPr>
          <p:cNvPr id="25" name="矩形: 剪去单角 5">
            <a:extLst>
              <a:ext uri="{FF2B5EF4-FFF2-40B4-BE49-F238E27FC236}">
                <a16:creationId xmlns:a16="http://schemas.microsoft.com/office/drawing/2014/main" id="{0087E230-4159-0404-B221-3479EEDF21B7}"/>
              </a:ext>
            </a:extLst>
          </p:cNvPr>
          <p:cNvSpPr/>
          <p:nvPr/>
        </p:nvSpPr>
        <p:spPr>
          <a:xfrm>
            <a:off x="8794610" y="4327515"/>
            <a:ext cx="2354355" cy="2282360"/>
          </a:xfrm>
          <a:prstGeom prst="snip1Rect">
            <a:avLst/>
          </a:prstGeom>
          <a:noFill/>
          <a:ln w="38100">
            <a:solidFill>
              <a:srgbClr val="FFD9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lt"/>
              <a:cs typeface="+mn-ea"/>
              <a:sym typeface="+mn-lt"/>
            </a:endParaRPr>
          </a:p>
        </p:txBody>
      </p:sp>
      <p:sp>
        <p:nvSpPr>
          <p:cNvPr id="26" name="文本框 4">
            <a:extLst>
              <a:ext uri="{FF2B5EF4-FFF2-40B4-BE49-F238E27FC236}">
                <a16:creationId xmlns:a16="http://schemas.microsoft.com/office/drawing/2014/main" id="{690391F5-8112-8FDE-7762-CCF8D76627EF}"/>
              </a:ext>
            </a:extLst>
          </p:cNvPr>
          <p:cNvSpPr txBox="1"/>
          <p:nvPr/>
        </p:nvSpPr>
        <p:spPr>
          <a:xfrm>
            <a:off x="8869319" y="4897295"/>
            <a:ext cx="2354355" cy="1200329"/>
          </a:xfrm>
          <a:prstGeom prst="rect">
            <a:avLst/>
          </a:prstGeom>
          <a:noFill/>
        </p:spPr>
        <p:txBody>
          <a:bodyPr wrap="square" rtlCol="0">
            <a:spAutoFit/>
          </a:bodyPr>
          <a:lstStyle/>
          <a:p>
            <a:pPr>
              <a:defRPr/>
            </a:pPr>
            <a:r>
              <a:rPr lang="en-US" sz="2400" b="1" dirty="0" err="1">
                <a:solidFill>
                  <a:srgbClr val="C00000"/>
                </a:solidFill>
                <a:latin typeface="Times New Roman" panose="02020603050405020304" pitchFamily="18" charset="0"/>
                <a:ea typeface="Calibri" panose="020F0502020204030204" pitchFamily="34" charset="0"/>
                <a:cs typeface="Times New Roman" panose="02020603050405020304" pitchFamily="18" charset="0"/>
              </a:rPr>
              <a:t>L</a:t>
            </a:r>
            <a:r>
              <a:rPr lang="en-US" sz="2400" b="1" dirty="0" err="1">
                <a:solidFill>
                  <a:srgbClr val="C00000"/>
                </a:solidFill>
                <a:effectLst/>
                <a:latin typeface="Times New Roman" panose="02020603050405020304" pitchFamily="18" charset="0"/>
                <a:ea typeface="Calibri" panose="020F0502020204030204" pitchFamily="34" charset="0"/>
                <a:cs typeface="Times New Roman" panose="02020603050405020304" pitchFamily="18" charset="0"/>
              </a:rPr>
              <a:t>ĩnh</a:t>
            </a:r>
            <a:r>
              <a:rPr lang="en-US" sz="2400" b="1" dirty="0">
                <a:solidFill>
                  <a:srgbClr val="C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dirty="0" err="1">
                <a:solidFill>
                  <a:srgbClr val="C00000"/>
                </a:solidFill>
                <a:effectLst/>
                <a:latin typeface="Times New Roman" panose="02020603050405020304" pitchFamily="18" charset="0"/>
                <a:ea typeface="Calibri" panose="020F0502020204030204" pitchFamily="34" charset="0"/>
                <a:cs typeface="Times New Roman" panose="02020603050405020304" pitchFamily="18" charset="0"/>
              </a:rPr>
              <a:t>vực</a:t>
            </a:r>
            <a:r>
              <a:rPr lang="en-US" sz="2400" b="1" dirty="0">
                <a:solidFill>
                  <a:srgbClr val="C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dirty="0" err="1">
                <a:solidFill>
                  <a:srgbClr val="C00000"/>
                </a:solidFill>
                <a:effectLst/>
                <a:latin typeface="Times New Roman" panose="02020603050405020304" pitchFamily="18" charset="0"/>
                <a:ea typeface="Calibri" panose="020F0502020204030204" pitchFamily="34" charset="0"/>
                <a:cs typeface="Times New Roman" panose="02020603050405020304" pitchFamily="18" charset="0"/>
              </a:rPr>
              <a:t>văn</a:t>
            </a:r>
            <a:r>
              <a:rPr lang="en-US" sz="2400" b="1" dirty="0">
                <a:solidFill>
                  <a:srgbClr val="C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dirty="0" err="1">
                <a:solidFill>
                  <a:srgbClr val="C00000"/>
                </a:solidFill>
                <a:effectLst/>
                <a:latin typeface="Times New Roman" panose="02020603050405020304" pitchFamily="18" charset="0"/>
                <a:ea typeface="Calibri" panose="020F0502020204030204" pitchFamily="34" charset="0"/>
                <a:cs typeface="Times New Roman" panose="02020603050405020304" pitchFamily="18" charset="0"/>
              </a:rPr>
              <a:t>hoá</a:t>
            </a:r>
            <a:r>
              <a:rPr lang="en-US" sz="2400" b="1" dirty="0">
                <a:solidFill>
                  <a:srgbClr val="C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dirty="0" err="1">
                <a:solidFill>
                  <a:srgbClr val="C00000"/>
                </a:solidFill>
                <a:effectLst/>
                <a:latin typeface="Times New Roman" panose="02020603050405020304" pitchFamily="18" charset="0"/>
                <a:ea typeface="Calibri" panose="020F0502020204030204" pitchFamily="34" charset="0"/>
                <a:cs typeface="Times New Roman" panose="02020603050405020304" pitchFamily="18" charset="0"/>
              </a:rPr>
              <a:t>thông</a:t>
            </a:r>
            <a:r>
              <a:rPr lang="en-US" sz="2400" b="1" dirty="0">
                <a:solidFill>
                  <a:srgbClr val="C00000"/>
                </a:solidFill>
                <a:effectLst/>
                <a:latin typeface="Times New Roman" panose="02020603050405020304" pitchFamily="18" charset="0"/>
                <a:ea typeface="Calibri" panose="020F0502020204030204" pitchFamily="34" charset="0"/>
                <a:cs typeface="Times New Roman" panose="02020603050405020304" pitchFamily="18" charset="0"/>
              </a:rPr>
              <a:t> tin, </a:t>
            </a:r>
            <a:r>
              <a:rPr lang="en-US" sz="2400" b="1" dirty="0" err="1">
                <a:solidFill>
                  <a:srgbClr val="C00000"/>
                </a:solidFill>
                <a:effectLst/>
                <a:latin typeface="Times New Roman" panose="02020603050405020304" pitchFamily="18" charset="0"/>
                <a:ea typeface="Calibri" panose="020F0502020204030204" pitchFamily="34" charset="0"/>
                <a:cs typeface="Times New Roman" panose="02020603050405020304" pitchFamily="18" charset="0"/>
              </a:rPr>
              <a:t>thể</a:t>
            </a:r>
            <a:r>
              <a:rPr lang="en-US" sz="2400" b="1" dirty="0">
                <a:solidFill>
                  <a:srgbClr val="C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dirty="0" err="1">
                <a:solidFill>
                  <a:srgbClr val="C00000"/>
                </a:solidFill>
                <a:effectLst/>
                <a:latin typeface="Times New Roman" panose="02020603050405020304" pitchFamily="18" charset="0"/>
                <a:ea typeface="Calibri" panose="020F0502020204030204" pitchFamily="34" charset="0"/>
                <a:cs typeface="Times New Roman" panose="02020603050405020304" pitchFamily="18" charset="0"/>
              </a:rPr>
              <a:t>dục</a:t>
            </a:r>
            <a:r>
              <a:rPr lang="en-US" sz="2400" b="1" dirty="0">
                <a:solidFill>
                  <a:srgbClr val="C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dirty="0" err="1">
                <a:solidFill>
                  <a:srgbClr val="C00000"/>
                </a:solidFill>
                <a:effectLst/>
                <a:latin typeface="Times New Roman" panose="02020603050405020304" pitchFamily="18" charset="0"/>
                <a:ea typeface="Calibri" panose="020F0502020204030204" pitchFamily="34" charset="0"/>
                <a:cs typeface="Times New Roman" panose="02020603050405020304" pitchFamily="18" charset="0"/>
              </a:rPr>
              <a:t>thể</a:t>
            </a:r>
            <a:r>
              <a:rPr lang="en-US" sz="2400" b="1" dirty="0">
                <a:solidFill>
                  <a:srgbClr val="C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dirty="0" err="1">
                <a:solidFill>
                  <a:srgbClr val="C00000"/>
                </a:solidFill>
                <a:effectLst/>
                <a:latin typeface="Times New Roman" panose="02020603050405020304" pitchFamily="18" charset="0"/>
                <a:ea typeface="Calibri" panose="020F0502020204030204" pitchFamily="34" charset="0"/>
                <a:cs typeface="Times New Roman" panose="02020603050405020304" pitchFamily="18" charset="0"/>
              </a:rPr>
              <a:t>thao</a:t>
            </a:r>
            <a:endParaRPr lang="tr-TR" sz="2400" b="1" spc="225" dirty="0">
              <a:solidFill>
                <a:srgbClr val="C00000"/>
              </a:solidFill>
              <a:latin typeface="Times New Roman" panose="02020603050405020304" pitchFamily="18" charset="0"/>
              <a:cs typeface="Times New Roman" panose="02020603050405020304" pitchFamily="18" charset="0"/>
              <a:sym typeface="+mn-lt"/>
            </a:endParaRPr>
          </a:p>
        </p:txBody>
      </p:sp>
      <p:sp>
        <p:nvSpPr>
          <p:cNvPr id="27" name="文本框 4">
            <a:extLst>
              <a:ext uri="{FF2B5EF4-FFF2-40B4-BE49-F238E27FC236}">
                <a16:creationId xmlns:a16="http://schemas.microsoft.com/office/drawing/2014/main" id="{FAC974D5-6999-0497-444B-EF8A7F80928D}"/>
              </a:ext>
            </a:extLst>
          </p:cNvPr>
          <p:cNvSpPr txBox="1"/>
          <p:nvPr/>
        </p:nvSpPr>
        <p:spPr>
          <a:xfrm>
            <a:off x="5059178" y="4926333"/>
            <a:ext cx="2251354" cy="830997"/>
          </a:xfrm>
          <a:prstGeom prst="rect">
            <a:avLst/>
          </a:prstGeom>
          <a:noFill/>
        </p:spPr>
        <p:txBody>
          <a:bodyPr wrap="square" rtlCol="0">
            <a:spAutoFit/>
          </a:bodyPr>
          <a:lstStyle/>
          <a:p>
            <a:pPr>
              <a:defRPr/>
            </a:pPr>
            <a:r>
              <a:rPr lang="en-US" sz="2400" b="1" dirty="0" err="1">
                <a:solidFill>
                  <a:srgbClr val="C00000"/>
                </a:solidFill>
                <a:effectLst/>
                <a:latin typeface="Times New Roman" panose="02020603050405020304" pitchFamily="18" charset="0"/>
                <a:ea typeface="Calibri" panose="020F0502020204030204" pitchFamily="34" charset="0"/>
                <a:cs typeface="Times New Roman" panose="02020603050405020304" pitchFamily="18" charset="0"/>
              </a:rPr>
              <a:t>Lĩnh</a:t>
            </a:r>
            <a:r>
              <a:rPr lang="en-US" sz="2400" b="1" dirty="0">
                <a:solidFill>
                  <a:srgbClr val="C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dirty="0" err="1">
                <a:solidFill>
                  <a:srgbClr val="C00000"/>
                </a:solidFill>
                <a:effectLst/>
                <a:latin typeface="Times New Roman" panose="02020603050405020304" pitchFamily="18" charset="0"/>
                <a:ea typeface="Calibri" panose="020F0502020204030204" pitchFamily="34" charset="0"/>
                <a:cs typeface="Times New Roman" panose="02020603050405020304" pitchFamily="18" charset="0"/>
              </a:rPr>
              <a:t>vực</a:t>
            </a:r>
            <a:r>
              <a:rPr lang="en-US" sz="2400" b="1" dirty="0">
                <a:solidFill>
                  <a:srgbClr val="C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dirty="0" err="1">
                <a:solidFill>
                  <a:srgbClr val="C00000"/>
                </a:solidFill>
                <a:effectLst/>
                <a:latin typeface="Times New Roman" panose="02020603050405020304" pitchFamily="18" charset="0"/>
                <a:ea typeface="Calibri" panose="020F0502020204030204" pitchFamily="34" charset="0"/>
                <a:cs typeface="Times New Roman" panose="02020603050405020304" pitchFamily="18" charset="0"/>
              </a:rPr>
              <a:t>giáo</a:t>
            </a:r>
            <a:r>
              <a:rPr lang="en-US" sz="2400" b="1" dirty="0">
                <a:solidFill>
                  <a:srgbClr val="C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dirty="0" err="1">
                <a:solidFill>
                  <a:srgbClr val="C00000"/>
                </a:solidFill>
                <a:effectLst/>
                <a:latin typeface="Times New Roman" panose="02020603050405020304" pitchFamily="18" charset="0"/>
                <a:ea typeface="Calibri" panose="020F0502020204030204" pitchFamily="34" charset="0"/>
                <a:cs typeface="Times New Roman" panose="02020603050405020304" pitchFamily="18" charset="0"/>
              </a:rPr>
              <a:t>dục</a:t>
            </a:r>
            <a:r>
              <a:rPr lang="en-US" sz="2400" b="1" dirty="0">
                <a:solidFill>
                  <a:srgbClr val="C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dirty="0" err="1">
                <a:solidFill>
                  <a:srgbClr val="C00000"/>
                </a:solidFill>
                <a:effectLst/>
                <a:latin typeface="Times New Roman" panose="02020603050405020304" pitchFamily="18" charset="0"/>
                <a:ea typeface="Calibri" panose="020F0502020204030204" pitchFamily="34" charset="0"/>
                <a:cs typeface="Times New Roman" panose="02020603050405020304" pitchFamily="18" charset="0"/>
              </a:rPr>
              <a:t>và</a:t>
            </a:r>
            <a:r>
              <a:rPr lang="en-US" sz="2400" b="1" dirty="0">
                <a:solidFill>
                  <a:srgbClr val="C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dirty="0" err="1">
                <a:solidFill>
                  <a:srgbClr val="C00000"/>
                </a:solidFill>
                <a:effectLst/>
                <a:latin typeface="Times New Roman" panose="02020603050405020304" pitchFamily="18" charset="0"/>
                <a:ea typeface="Calibri" panose="020F0502020204030204" pitchFamily="34" charset="0"/>
                <a:cs typeface="Times New Roman" panose="02020603050405020304" pitchFamily="18" charset="0"/>
              </a:rPr>
              <a:t>đào</a:t>
            </a:r>
            <a:r>
              <a:rPr lang="en-US" sz="2400" b="1" dirty="0">
                <a:solidFill>
                  <a:srgbClr val="C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dirty="0" err="1">
                <a:solidFill>
                  <a:srgbClr val="C00000"/>
                </a:solidFill>
                <a:effectLst/>
                <a:latin typeface="Times New Roman" panose="02020603050405020304" pitchFamily="18" charset="0"/>
                <a:ea typeface="Calibri" panose="020F0502020204030204" pitchFamily="34" charset="0"/>
                <a:cs typeface="Times New Roman" panose="02020603050405020304" pitchFamily="18" charset="0"/>
              </a:rPr>
              <a:t>tạo</a:t>
            </a:r>
            <a:endParaRPr lang="tr-TR" sz="2400" b="1" spc="225" dirty="0">
              <a:solidFill>
                <a:srgbClr val="C00000"/>
              </a:solidFill>
              <a:latin typeface="Times New Roman" panose="02020603050405020304" pitchFamily="18" charset="0"/>
              <a:cs typeface="Times New Roman" panose="02020603050405020304" pitchFamily="18" charset="0"/>
              <a:sym typeface="+mn-lt"/>
            </a:endParaRPr>
          </a:p>
        </p:txBody>
      </p:sp>
      <p:sp>
        <p:nvSpPr>
          <p:cNvPr id="28" name="文本框 4">
            <a:extLst>
              <a:ext uri="{FF2B5EF4-FFF2-40B4-BE49-F238E27FC236}">
                <a16:creationId xmlns:a16="http://schemas.microsoft.com/office/drawing/2014/main" id="{F6E4946F-38CA-503A-0C26-DED8E72319FD}"/>
              </a:ext>
            </a:extLst>
          </p:cNvPr>
          <p:cNvSpPr txBox="1"/>
          <p:nvPr/>
        </p:nvSpPr>
        <p:spPr>
          <a:xfrm>
            <a:off x="8898126" y="1819306"/>
            <a:ext cx="2147322" cy="1323439"/>
          </a:xfrm>
          <a:prstGeom prst="rect">
            <a:avLst/>
          </a:prstGeom>
          <a:noFill/>
        </p:spPr>
        <p:txBody>
          <a:bodyPr wrap="square" rtlCol="0">
            <a:spAutoFit/>
          </a:bodyPr>
          <a:lstStyle/>
          <a:p>
            <a:pPr>
              <a:defRPr/>
            </a:pPr>
            <a:r>
              <a:rPr lang="en-US" sz="2400" b="1" kern="100" dirty="0" err="1">
                <a:solidFill>
                  <a:srgbClr val="C00000"/>
                </a:solidFill>
                <a:latin typeface="Times New Roman" panose="02020603050405020304" pitchFamily="18" charset="0"/>
                <a:ea typeface="Times New Roman" panose="02020603050405020304" pitchFamily="18" charset="0"/>
                <a:cs typeface="Times New Roman" panose="02020603050405020304" pitchFamily="18" charset="0"/>
              </a:rPr>
              <a:t>L</a:t>
            </a:r>
            <a:r>
              <a:rPr lang="en-US" sz="2400" b="1" kern="100" dirty="0" err="1">
                <a:solidFill>
                  <a:srgbClr val="C00000"/>
                </a:solidFill>
                <a:effectLst/>
                <a:latin typeface="Times New Roman" panose="02020603050405020304" pitchFamily="18" charset="0"/>
                <a:ea typeface="Times New Roman" panose="02020603050405020304" pitchFamily="18" charset="0"/>
                <a:cs typeface="Times New Roman" panose="02020603050405020304" pitchFamily="18" charset="0"/>
              </a:rPr>
              <a:t>ĩnh</a:t>
            </a:r>
            <a:r>
              <a:rPr lang="en-US" sz="2400" b="1" kern="100" dirty="0">
                <a:solidFill>
                  <a:srgbClr val="C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b="1" kern="100" dirty="0" err="1">
                <a:solidFill>
                  <a:srgbClr val="C00000"/>
                </a:solidFill>
                <a:effectLst/>
                <a:latin typeface="Times New Roman" panose="02020603050405020304" pitchFamily="18" charset="0"/>
                <a:ea typeface="Times New Roman" panose="02020603050405020304" pitchFamily="18" charset="0"/>
                <a:cs typeface="Times New Roman" panose="02020603050405020304" pitchFamily="18" charset="0"/>
              </a:rPr>
              <a:t>vực</a:t>
            </a:r>
            <a:r>
              <a:rPr lang="en-US" sz="2400" b="1" kern="100" dirty="0">
                <a:solidFill>
                  <a:srgbClr val="C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b="1" kern="100" dirty="0" err="1">
                <a:solidFill>
                  <a:srgbClr val="C00000"/>
                </a:solidFill>
                <a:effectLst/>
                <a:latin typeface="Times New Roman" panose="02020603050405020304" pitchFamily="18" charset="0"/>
                <a:ea typeface="Times New Roman" panose="02020603050405020304" pitchFamily="18" charset="0"/>
                <a:cs typeface="Times New Roman" panose="02020603050405020304" pitchFamily="18" charset="0"/>
              </a:rPr>
              <a:t>kinh</a:t>
            </a:r>
            <a:r>
              <a:rPr lang="en-US" sz="2400" b="1" kern="100" dirty="0">
                <a:solidFill>
                  <a:srgbClr val="C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b="1" kern="100" dirty="0" err="1">
                <a:solidFill>
                  <a:srgbClr val="C00000"/>
                </a:solidFill>
                <a:effectLst/>
                <a:latin typeface="Times New Roman" panose="02020603050405020304" pitchFamily="18" charset="0"/>
                <a:ea typeface="Times New Roman" panose="02020603050405020304" pitchFamily="18" charset="0"/>
                <a:cs typeface="Times New Roman" panose="02020603050405020304" pitchFamily="18" charset="0"/>
              </a:rPr>
              <a:t>tế</a:t>
            </a:r>
            <a:endParaRPr lang="en-US" sz="2400" b="1" kern="100" dirty="0">
              <a:solidFill>
                <a:srgbClr val="C00000"/>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a:defRPr/>
            </a:pPr>
            <a:endParaRPr lang="tr-TR" sz="3200" b="1" spc="225" dirty="0">
              <a:solidFill>
                <a:srgbClr val="292929"/>
              </a:solidFill>
              <a:latin typeface="+mj-lt"/>
              <a:cs typeface="+mn-ea"/>
              <a:sym typeface="+mn-lt"/>
            </a:endParaRPr>
          </a:p>
        </p:txBody>
      </p:sp>
      <p:sp>
        <p:nvSpPr>
          <p:cNvPr id="29" name="文本框 4">
            <a:extLst>
              <a:ext uri="{FF2B5EF4-FFF2-40B4-BE49-F238E27FC236}">
                <a16:creationId xmlns:a16="http://schemas.microsoft.com/office/drawing/2014/main" id="{D7738172-D8F2-AD3D-7025-1EF5BA02130D}"/>
              </a:ext>
            </a:extLst>
          </p:cNvPr>
          <p:cNvSpPr txBox="1"/>
          <p:nvPr/>
        </p:nvSpPr>
        <p:spPr>
          <a:xfrm>
            <a:off x="5392120" y="1975766"/>
            <a:ext cx="1407758" cy="461665"/>
          </a:xfrm>
          <a:prstGeom prst="rect">
            <a:avLst/>
          </a:prstGeom>
          <a:noFill/>
        </p:spPr>
        <p:txBody>
          <a:bodyPr wrap="none" rtlCol="0">
            <a:spAutoFit/>
          </a:bodyPr>
          <a:lstStyle/>
          <a:p>
            <a:pPr>
              <a:defRPr/>
            </a:pPr>
            <a:r>
              <a:rPr lang="en-US" sz="2400" b="1" dirty="0" err="1">
                <a:solidFill>
                  <a:srgbClr val="C00000"/>
                </a:solidFill>
                <a:effectLst/>
                <a:latin typeface="Times New Roman" panose="02020603050405020304" pitchFamily="18" charset="0"/>
                <a:ea typeface="Calibri" panose="020F0502020204030204" pitchFamily="34" charset="0"/>
              </a:rPr>
              <a:t>Chính</a:t>
            </a:r>
            <a:r>
              <a:rPr lang="en-US" sz="2400" b="1" dirty="0">
                <a:solidFill>
                  <a:srgbClr val="C00000"/>
                </a:solidFill>
                <a:effectLst/>
                <a:latin typeface="Times New Roman" panose="02020603050405020304" pitchFamily="18" charset="0"/>
                <a:ea typeface="Calibri" panose="020F0502020204030204" pitchFamily="34" charset="0"/>
              </a:rPr>
              <a:t> </a:t>
            </a:r>
            <a:r>
              <a:rPr lang="en-US" sz="2400" b="1" dirty="0" err="1">
                <a:solidFill>
                  <a:srgbClr val="C00000"/>
                </a:solidFill>
                <a:effectLst/>
                <a:latin typeface="Times New Roman" panose="02020603050405020304" pitchFamily="18" charset="0"/>
                <a:ea typeface="Calibri" panose="020F0502020204030204" pitchFamily="34" charset="0"/>
              </a:rPr>
              <a:t>trị</a:t>
            </a:r>
            <a:endParaRPr lang="tr-TR" sz="2400" b="1" spc="225" dirty="0">
              <a:solidFill>
                <a:srgbClr val="C00000"/>
              </a:solidFill>
              <a:latin typeface="+mj-lt"/>
              <a:cs typeface="+mn-ea"/>
              <a:sym typeface="+mn-lt"/>
            </a:endParaRPr>
          </a:p>
        </p:txBody>
      </p:sp>
      <p:sp>
        <p:nvSpPr>
          <p:cNvPr id="30" name="文本框 4">
            <a:extLst>
              <a:ext uri="{FF2B5EF4-FFF2-40B4-BE49-F238E27FC236}">
                <a16:creationId xmlns:a16="http://schemas.microsoft.com/office/drawing/2014/main" id="{DD80E430-6DE1-1C53-37BD-1C1209430FE6}"/>
              </a:ext>
            </a:extLst>
          </p:cNvPr>
          <p:cNvSpPr txBox="1"/>
          <p:nvPr/>
        </p:nvSpPr>
        <p:spPr>
          <a:xfrm>
            <a:off x="1115096" y="1955166"/>
            <a:ext cx="1837362" cy="830997"/>
          </a:xfrm>
          <a:prstGeom prst="rect">
            <a:avLst/>
          </a:prstGeom>
          <a:noFill/>
        </p:spPr>
        <p:txBody>
          <a:bodyPr wrap="square" rtlCol="0">
            <a:spAutoFit/>
          </a:bodyPr>
          <a:lstStyle/>
          <a:p>
            <a:pPr>
              <a:defRPr/>
            </a:pPr>
            <a:r>
              <a:rPr lang="en-US" sz="2400" b="1" dirty="0" err="1">
                <a:solidFill>
                  <a:srgbClr val="C00000"/>
                </a:solidFill>
                <a:latin typeface="Times New Roman" panose="02020603050405020304" pitchFamily="18" charset="0"/>
                <a:ea typeface="Calibri" panose="020F0502020204030204" pitchFamily="34" charset="0"/>
              </a:rPr>
              <a:t>H</a:t>
            </a:r>
            <a:r>
              <a:rPr lang="en-US" sz="2400" b="1" dirty="0" err="1">
                <a:solidFill>
                  <a:srgbClr val="C00000"/>
                </a:solidFill>
                <a:effectLst/>
                <a:latin typeface="Times New Roman" panose="02020603050405020304" pitchFamily="18" charset="0"/>
                <a:ea typeface="Calibri" panose="020F0502020204030204" pitchFamily="34" charset="0"/>
              </a:rPr>
              <a:t>ôn</a:t>
            </a:r>
            <a:r>
              <a:rPr lang="en-US" sz="2400" b="1" dirty="0">
                <a:solidFill>
                  <a:srgbClr val="C00000"/>
                </a:solidFill>
                <a:effectLst/>
                <a:latin typeface="Times New Roman" panose="02020603050405020304" pitchFamily="18" charset="0"/>
                <a:ea typeface="Calibri" panose="020F0502020204030204" pitchFamily="34" charset="0"/>
              </a:rPr>
              <a:t> </a:t>
            </a:r>
            <a:r>
              <a:rPr lang="en-US" sz="2400" b="1" dirty="0" err="1">
                <a:solidFill>
                  <a:srgbClr val="C00000"/>
                </a:solidFill>
                <a:effectLst/>
                <a:latin typeface="Times New Roman" panose="02020603050405020304" pitchFamily="18" charset="0"/>
                <a:ea typeface="Calibri" panose="020F0502020204030204" pitchFamily="34" charset="0"/>
              </a:rPr>
              <a:t>nhân</a:t>
            </a:r>
            <a:r>
              <a:rPr lang="en-US" sz="2400" b="1" dirty="0">
                <a:solidFill>
                  <a:srgbClr val="C00000"/>
                </a:solidFill>
                <a:effectLst/>
                <a:latin typeface="Times New Roman" panose="02020603050405020304" pitchFamily="18" charset="0"/>
                <a:ea typeface="Calibri" panose="020F0502020204030204" pitchFamily="34" charset="0"/>
              </a:rPr>
              <a:t> </a:t>
            </a:r>
            <a:r>
              <a:rPr lang="en-US" sz="2400" b="1" dirty="0" err="1">
                <a:solidFill>
                  <a:srgbClr val="C00000"/>
                </a:solidFill>
                <a:effectLst/>
                <a:latin typeface="Times New Roman" panose="02020603050405020304" pitchFamily="18" charset="0"/>
                <a:ea typeface="Calibri" panose="020F0502020204030204" pitchFamily="34" charset="0"/>
              </a:rPr>
              <a:t>gia</a:t>
            </a:r>
            <a:r>
              <a:rPr lang="en-US" sz="2400" b="1" dirty="0">
                <a:solidFill>
                  <a:srgbClr val="C00000"/>
                </a:solidFill>
                <a:effectLst/>
                <a:latin typeface="Times New Roman" panose="02020603050405020304" pitchFamily="18" charset="0"/>
                <a:ea typeface="Calibri" panose="020F0502020204030204" pitchFamily="34" charset="0"/>
              </a:rPr>
              <a:t> </a:t>
            </a:r>
            <a:r>
              <a:rPr lang="en-US" sz="2400" b="1" dirty="0" err="1">
                <a:solidFill>
                  <a:srgbClr val="C00000"/>
                </a:solidFill>
                <a:effectLst/>
                <a:latin typeface="Times New Roman" panose="02020603050405020304" pitchFamily="18" charset="0"/>
                <a:ea typeface="Calibri" panose="020F0502020204030204" pitchFamily="34" charset="0"/>
              </a:rPr>
              <a:t>đình</a:t>
            </a:r>
            <a:endParaRPr lang="tr-TR" sz="2400" b="1" spc="225" dirty="0">
              <a:solidFill>
                <a:srgbClr val="C00000"/>
              </a:solidFill>
              <a:latin typeface="+mj-lt"/>
              <a:cs typeface="+mn-ea"/>
              <a:sym typeface="+mn-lt"/>
            </a:endParaRPr>
          </a:p>
        </p:txBody>
      </p:sp>
      <p:sp>
        <p:nvSpPr>
          <p:cNvPr id="31" name="文本框 4">
            <a:extLst>
              <a:ext uri="{FF2B5EF4-FFF2-40B4-BE49-F238E27FC236}">
                <a16:creationId xmlns:a16="http://schemas.microsoft.com/office/drawing/2014/main" id="{5A978173-957F-BE76-6665-3DD0D9C17E7B}"/>
              </a:ext>
            </a:extLst>
          </p:cNvPr>
          <p:cNvSpPr txBox="1"/>
          <p:nvPr/>
        </p:nvSpPr>
        <p:spPr>
          <a:xfrm>
            <a:off x="1044419" y="5053196"/>
            <a:ext cx="1995133" cy="830997"/>
          </a:xfrm>
          <a:prstGeom prst="rect">
            <a:avLst/>
          </a:prstGeom>
          <a:noFill/>
        </p:spPr>
        <p:txBody>
          <a:bodyPr wrap="square" rtlCol="0">
            <a:spAutoFit/>
          </a:bodyPr>
          <a:lstStyle/>
          <a:p>
            <a:pPr>
              <a:defRPr/>
            </a:pPr>
            <a:r>
              <a:rPr lang="en-US" sz="2400" b="1" dirty="0" err="1">
                <a:solidFill>
                  <a:srgbClr val="C00000"/>
                </a:solidFill>
                <a:latin typeface="Times New Roman" panose="02020603050405020304" pitchFamily="18" charset="0"/>
                <a:ea typeface="Calibri" panose="020F0502020204030204" pitchFamily="34" charset="0"/>
                <a:cs typeface="Times New Roman" panose="02020603050405020304" pitchFamily="18" charset="0"/>
              </a:rPr>
              <a:t>L</a:t>
            </a:r>
            <a:r>
              <a:rPr lang="en-US" sz="2400" b="1" dirty="0" err="1">
                <a:solidFill>
                  <a:srgbClr val="C00000"/>
                </a:solidFill>
                <a:effectLst/>
                <a:latin typeface="Times New Roman" panose="02020603050405020304" pitchFamily="18" charset="0"/>
                <a:ea typeface="Calibri" panose="020F0502020204030204" pitchFamily="34" charset="0"/>
                <a:cs typeface="Times New Roman" panose="02020603050405020304" pitchFamily="18" charset="0"/>
              </a:rPr>
              <a:t>ĩnh</a:t>
            </a:r>
            <a:r>
              <a:rPr lang="en-US" sz="2400" b="1" dirty="0">
                <a:solidFill>
                  <a:srgbClr val="C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dirty="0" err="1">
                <a:solidFill>
                  <a:srgbClr val="C00000"/>
                </a:solidFill>
                <a:effectLst/>
                <a:latin typeface="Times New Roman" panose="02020603050405020304" pitchFamily="18" charset="0"/>
                <a:ea typeface="Calibri" panose="020F0502020204030204" pitchFamily="34" charset="0"/>
                <a:cs typeface="Times New Roman" panose="02020603050405020304" pitchFamily="18" charset="0"/>
              </a:rPr>
              <a:t>vực</a:t>
            </a:r>
            <a:r>
              <a:rPr lang="en-US" sz="2400" b="1" dirty="0">
                <a:solidFill>
                  <a:srgbClr val="C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dirty="0" err="1">
                <a:solidFill>
                  <a:srgbClr val="C00000"/>
                </a:solidFill>
                <a:effectLst/>
                <a:latin typeface="Times New Roman" panose="02020603050405020304" pitchFamily="18" charset="0"/>
                <a:ea typeface="Calibri" panose="020F0502020204030204" pitchFamily="34" charset="0"/>
                <a:cs typeface="Times New Roman" panose="02020603050405020304" pitchFamily="18" charset="0"/>
              </a:rPr>
              <a:t>lao</a:t>
            </a:r>
            <a:r>
              <a:rPr lang="en-US" sz="2400" b="1" dirty="0">
                <a:solidFill>
                  <a:srgbClr val="C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dirty="0" err="1">
                <a:solidFill>
                  <a:srgbClr val="C00000"/>
                </a:solidFill>
                <a:effectLst/>
                <a:latin typeface="Times New Roman" panose="02020603050405020304" pitchFamily="18" charset="0"/>
                <a:ea typeface="Calibri" panose="020F0502020204030204" pitchFamily="34" charset="0"/>
                <a:cs typeface="Times New Roman" panose="02020603050405020304" pitchFamily="18" charset="0"/>
              </a:rPr>
              <a:t>động</a:t>
            </a:r>
            <a:endParaRPr lang="tr-TR" sz="2400" b="1" spc="225" dirty="0">
              <a:solidFill>
                <a:srgbClr val="C00000"/>
              </a:solidFill>
              <a:latin typeface="Times New Roman" panose="02020603050405020304" pitchFamily="18" charset="0"/>
              <a:cs typeface="Times New Roman" panose="02020603050405020304" pitchFamily="18" charset="0"/>
              <a:sym typeface="+mn-lt"/>
            </a:endParaRPr>
          </a:p>
        </p:txBody>
      </p:sp>
      <p:sp>
        <p:nvSpPr>
          <p:cNvPr id="32" name="椭圆 13">
            <a:extLst>
              <a:ext uri="{FF2B5EF4-FFF2-40B4-BE49-F238E27FC236}">
                <a16:creationId xmlns:a16="http://schemas.microsoft.com/office/drawing/2014/main" id="{F6717B7F-9E58-56D4-062E-5A8BD1D0E196}"/>
              </a:ext>
            </a:extLst>
          </p:cNvPr>
          <p:cNvSpPr/>
          <p:nvPr/>
        </p:nvSpPr>
        <p:spPr>
          <a:xfrm>
            <a:off x="-92794" y="6330867"/>
            <a:ext cx="558015" cy="558015"/>
          </a:xfrm>
          <a:prstGeom prst="ellipse">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mj-lt"/>
              <a:cs typeface="+mn-ea"/>
              <a:sym typeface="+mn-lt"/>
            </a:endParaRPr>
          </a:p>
        </p:txBody>
      </p:sp>
      <p:sp>
        <p:nvSpPr>
          <p:cNvPr id="33" name="椭圆 13">
            <a:extLst>
              <a:ext uri="{FF2B5EF4-FFF2-40B4-BE49-F238E27FC236}">
                <a16:creationId xmlns:a16="http://schemas.microsoft.com/office/drawing/2014/main" id="{4CF0943C-BEDB-D4AC-F963-61C2F4CA5AD9}"/>
              </a:ext>
            </a:extLst>
          </p:cNvPr>
          <p:cNvSpPr/>
          <p:nvPr/>
        </p:nvSpPr>
        <p:spPr>
          <a:xfrm>
            <a:off x="11912992" y="3115567"/>
            <a:ext cx="558015" cy="558015"/>
          </a:xfrm>
          <a:prstGeom prst="ellipse">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mj-lt"/>
              <a:cs typeface="+mn-ea"/>
              <a:sym typeface="+mn-lt"/>
            </a:endParaRPr>
          </a:p>
        </p:txBody>
      </p:sp>
    </p:spTree>
    <p:extLst>
      <p:ext uri="{BB962C8B-B14F-4D97-AF65-F5344CB8AC3E}">
        <p14:creationId xmlns:p14="http://schemas.microsoft.com/office/powerpoint/2010/main" val="1867882117"/>
      </p:ext>
    </p:extLst>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anim calcmode="lin" valueType="num">
                                      <p:cBhvr>
                                        <p:cTn id="8" dur="1000" fill="hold"/>
                                        <p:tgtEl>
                                          <p:spTgt spid="16"/>
                                        </p:tgtEl>
                                        <p:attrNameLst>
                                          <p:attrName>ppt_x</p:attrName>
                                        </p:attrNameLst>
                                      </p:cBhvr>
                                      <p:tavLst>
                                        <p:tav tm="0">
                                          <p:val>
                                            <p:strVal val="#ppt_x"/>
                                          </p:val>
                                        </p:tav>
                                        <p:tav tm="100000">
                                          <p:val>
                                            <p:strVal val="#ppt_x"/>
                                          </p:val>
                                        </p:tav>
                                      </p:tavLst>
                                    </p:anim>
                                    <p:anim calcmode="lin" valueType="num">
                                      <p:cBhvr>
                                        <p:cTn id="9" dur="1000" fill="hold"/>
                                        <p:tgtEl>
                                          <p:spTgt spid="1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1000"/>
                                        <p:tgtEl>
                                          <p:spTgt spid="19"/>
                                        </p:tgtEl>
                                      </p:cBhvr>
                                    </p:animEffect>
                                    <p:anim calcmode="lin" valueType="num">
                                      <p:cBhvr>
                                        <p:cTn id="14" dur="1000" fill="hold"/>
                                        <p:tgtEl>
                                          <p:spTgt spid="19"/>
                                        </p:tgtEl>
                                        <p:attrNameLst>
                                          <p:attrName>ppt_x</p:attrName>
                                        </p:attrNameLst>
                                      </p:cBhvr>
                                      <p:tavLst>
                                        <p:tav tm="0">
                                          <p:val>
                                            <p:strVal val="#ppt_x"/>
                                          </p:val>
                                        </p:tav>
                                        <p:tav tm="100000">
                                          <p:val>
                                            <p:strVal val="#ppt_x"/>
                                          </p:val>
                                        </p:tav>
                                      </p:tavLst>
                                    </p:anim>
                                    <p:anim calcmode="lin" valueType="num">
                                      <p:cBhvr>
                                        <p:cTn id="15" dur="1000" fill="hold"/>
                                        <p:tgtEl>
                                          <p:spTgt spid="19"/>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fade">
                                      <p:cBhvr>
                                        <p:cTn id="19" dur="1000"/>
                                        <p:tgtEl>
                                          <p:spTgt spid="22"/>
                                        </p:tgtEl>
                                      </p:cBhvr>
                                    </p:animEffect>
                                    <p:anim calcmode="lin" valueType="num">
                                      <p:cBhvr>
                                        <p:cTn id="20" dur="1000" fill="hold"/>
                                        <p:tgtEl>
                                          <p:spTgt spid="22"/>
                                        </p:tgtEl>
                                        <p:attrNameLst>
                                          <p:attrName>ppt_x</p:attrName>
                                        </p:attrNameLst>
                                      </p:cBhvr>
                                      <p:tavLst>
                                        <p:tav tm="0">
                                          <p:val>
                                            <p:strVal val="#ppt_x"/>
                                          </p:val>
                                        </p:tav>
                                        <p:tav tm="100000">
                                          <p:val>
                                            <p:strVal val="#ppt_x"/>
                                          </p:val>
                                        </p:tav>
                                      </p:tavLst>
                                    </p:anim>
                                    <p:anim calcmode="lin" valueType="num">
                                      <p:cBhvr>
                                        <p:cTn id="21" dur="1000" fill="hold"/>
                                        <p:tgtEl>
                                          <p:spTgt spid="22"/>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32"/>
                                        </p:tgtEl>
                                        <p:attrNameLst>
                                          <p:attrName>style.visibility</p:attrName>
                                        </p:attrNameLst>
                                      </p:cBhvr>
                                      <p:to>
                                        <p:strVal val="visible"/>
                                      </p:to>
                                    </p:set>
                                    <p:animEffect transition="in" filter="fade">
                                      <p:cBhvr>
                                        <p:cTn id="24" dur="1000"/>
                                        <p:tgtEl>
                                          <p:spTgt spid="32"/>
                                        </p:tgtEl>
                                      </p:cBhvr>
                                    </p:animEffect>
                                    <p:anim calcmode="lin" valueType="num">
                                      <p:cBhvr>
                                        <p:cTn id="25" dur="1000" fill="hold"/>
                                        <p:tgtEl>
                                          <p:spTgt spid="32"/>
                                        </p:tgtEl>
                                        <p:attrNameLst>
                                          <p:attrName>ppt_x</p:attrName>
                                        </p:attrNameLst>
                                      </p:cBhvr>
                                      <p:tavLst>
                                        <p:tav tm="0">
                                          <p:val>
                                            <p:strVal val="#ppt_x"/>
                                          </p:val>
                                        </p:tav>
                                        <p:tav tm="100000">
                                          <p:val>
                                            <p:strVal val="#ppt_x"/>
                                          </p:val>
                                        </p:tav>
                                      </p:tavLst>
                                    </p:anim>
                                    <p:anim calcmode="lin" valueType="num">
                                      <p:cBhvr>
                                        <p:cTn id="26" dur="1000" fill="hold"/>
                                        <p:tgtEl>
                                          <p:spTgt spid="32"/>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33"/>
                                        </p:tgtEl>
                                        <p:attrNameLst>
                                          <p:attrName>style.visibility</p:attrName>
                                        </p:attrNameLst>
                                      </p:cBhvr>
                                      <p:to>
                                        <p:strVal val="visible"/>
                                      </p:to>
                                    </p:set>
                                    <p:animEffect transition="in" filter="fade">
                                      <p:cBhvr>
                                        <p:cTn id="29" dur="1000"/>
                                        <p:tgtEl>
                                          <p:spTgt spid="33"/>
                                        </p:tgtEl>
                                      </p:cBhvr>
                                    </p:animEffect>
                                    <p:anim calcmode="lin" valueType="num">
                                      <p:cBhvr>
                                        <p:cTn id="30" dur="1000" fill="hold"/>
                                        <p:tgtEl>
                                          <p:spTgt spid="33"/>
                                        </p:tgtEl>
                                        <p:attrNameLst>
                                          <p:attrName>ppt_x</p:attrName>
                                        </p:attrNameLst>
                                      </p:cBhvr>
                                      <p:tavLst>
                                        <p:tav tm="0">
                                          <p:val>
                                            <p:strVal val="#ppt_x"/>
                                          </p:val>
                                        </p:tav>
                                        <p:tav tm="100000">
                                          <p:val>
                                            <p:strVal val="#ppt_x"/>
                                          </p:val>
                                        </p:tav>
                                      </p:tavLst>
                                    </p:anim>
                                    <p:anim calcmode="lin" valueType="num">
                                      <p:cBhvr>
                                        <p:cTn id="31"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a:extLst>
              <a:ext uri="{FF2B5EF4-FFF2-40B4-BE49-F238E27FC236}">
                <a16:creationId xmlns:a16="http://schemas.microsoft.com/office/drawing/2014/main" id="{816B405C-B524-437D-A020-C9F0875C6D2C}"/>
              </a:ext>
            </a:extLst>
          </p:cNvPr>
          <p:cNvSpPr/>
          <p:nvPr/>
        </p:nvSpPr>
        <p:spPr>
          <a:xfrm>
            <a:off x="465221" y="417094"/>
            <a:ext cx="386117" cy="386117"/>
          </a:xfrm>
          <a:prstGeom prst="ellipse">
            <a:avLst/>
          </a:prstGeom>
          <a:solidFill>
            <a:srgbClr val="2929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mj-lt"/>
              <a:cs typeface="+mn-ea"/>
              <a:sym typeface="+mn-lt"/>
            </a:endParaRPr>
          </a:p>
        </p:txBody>
      </p:sp>
      <p:sp>
        <p:nvSpPr>
          <p:cNvPr id="5" name="文本框 4">
            <a:extLst>
              <a:ext uri="{FF2B5EF4-FFF2-40B4-BE49-F238E27FC236}">
                <a16:creationId xmlns:a16="http://schemas.microsoft.com/office/drawing/2014/main" id="{27FD09E1-2F64-4D27-BE2A-B97B619CFA7C}"/>
              </a:ext>
            </a:extLst>
          </p:cNvPr>
          <p:cNvSpPr txBox="1"/>
          <p:nvPr/>
        </p:nvSpPr>
        <p:spPr>
          <a:xfrm>
            <a:off x="993505" y="276066"/>
            <a:ext cx="5017720" cy="1138773"/>
          </a:xfrm>
          <a:prstGeom prst="rect">
            <a:avLst/>
          </a:prstGeom>
          <a:noFill/>
        </p:spPr>
        <p:txBody>
          <a:bodyPr wrap="square" rtlCol="0">
            <a:spAutoFit/>
          </a:bodyPr>
          <a:lstStyle/>
          <a:p>
            <a:pPr>
              <a:defRPr/>
            </a:pPr>
            <a:r>
              <a:rPr lang="en-US" sz="3600" b="1" dirty="0" err="1">
                <a:solidFill>
                  <a:srgbClr val="FF0000"/>
                </a:solidFill>
                <a:effectLst/>
                <a:latin typeface="Times New Roman" panose="02020603050405020304" pitchFamily="18" charset="0"/>
                <a:ea typeface="Times New Roman" panose="02020603050405020304" pitchFamily="18" charset="0"/>
              </a:rPr>
              <a:t>Bất</a:t>
            </a:r>
            <a:r>
              <a:rPr lang="en-US" sz="3600" b="1" dirty="0">
                <a:solidFill>
                  <a:srgbClr val="FF0000"/>
                </a:solidFill>
                <a:effectLst/>
                <a:latin typeface="Times New Roman" panose="02020603050405020304" pitchFamily="18" charset="0"/>
                <a:ea typeface="Times New Roman" panose="02020603050405020304" pitchFamily="18" charset="0"/>
              </a:rPr>
              <a:t> </a:t>
            </a:r>
            <a:r>
              <a:rPr lang="en-US" sz="3600" b="1" dirty="0" err="1">
                <a:solidFill>
                  <a:srgbClr val="FF0000"/>
                </a:solidFill>
                <a:effectLst/>
                <a:latin typeface="Times New Roman" panose="02020603050405020304" pitchFamily="18" charset="0"/>
                <a:ea typeface="Times New Roman" panose="02020603050405020304" pitchFamily="18" charset="0"/>
              </a:rPr>
              <a:t>bình</a:t>
            </a:r>
            <a:r>
              <a:rPr lang="en-US" sz="3600" b="1" dirty="0">
                <a:solidFill>
                  <a:srgbClr val="FF0000"/>
                </a:solidFill>
                <a:effectLst/>
                <a:latin typeface="Times New Roman" panose="02020603050405020304" pitchFamily="18" charset="0"/>
                <a:ea typeface="Times New Roman" panose="02020603050405020304" pitchFamily="18" charset="0"/>
              </a:rPr>
              <a:t> </a:t>
            </a:r>
            <a:r>
              <a:rPr lang="en-US" sz="3600" b="1" dirty="0" err="1">
                <a:solidFill>
                  <a:srgbClr val="FF0000"/>
                </a:solidFill>
                <a:effectLst/>
                <a:latin typeface="Times New Roman" panose="02020603050405020304" pitchFamily="18" charset="0"/>
                <a:ea typeface="Times New Roman" panose="02020603050405020304" pitchFamily="18" charset="0"/>
              </a:rPr>
              <a:t>đẳng</a:t>
            </a:r>
            <a:r>
              <a:rPr lang="en-US" sz="3600" b="1" dirty="0">
                <a:solidFill>
                  <a:srgbClr val="FF0000"/>
                </a:solidFill>
                <a:effectLst/>
                <a:latin typeface="Times New Roman" panose="02020603050405020304" pitchFamily="18" charset="0"/>
                <a:ea typeface="Times New Roman" panose="02020603050405020304" pitchFamily="18" charset="0"/>
              </a:rPr>
              <a:t> </a:t>
            </a:r>
            <a:r>
              <a:rPr lang="en-US" sz="3600" b="1" dirty="0" err="1">
                <a:solidFill>
                  <a:srgbClr val="FF0000"/>
                </a:solidFill>
                <a:effectLst/>
                <a:latin typeface="Times New Roman" panose="02020603050405020304" pitchFamily="18" charset="0"/>
                <a:ea typeface="Times New Roman" panose="02020603050405020304" pitchFamily="18" charset="0"/>
              </a:rPr>
              <a:t>giới</a:t>
            </a:r>
            <a:r>
              <a:rPr lang="en-US" sz="3600" b="1" dirty="0">
                <a:solidFill>
                  <a:srgbClr val="FF0000"/>
                </a:solidFill>
                <a:effectLst/>
                <a:latin typeface="Times New Roman" panose="02020603050405020304" pitchFamily="18" charset="0"/>
                <a:ea typeface="Times New Roman" panose="02020603050405020304" pitchFamily="18" charset="0"/>
              </a:rPr>
              <a:t> </a:t>
            </a:r>
            <a:r>
              <a:rPr lang="en-US" sz="3600" b="1" dirty="0" err="1">
                <a:solidFill>
                  <a:srgbClr val="FF0000"/>
                </a:solidFill>
                <a:effectLst/>
                <a:latin typeface="Times New Roman" panose="02020603050405020304" pitchFamily="18" charset="0"/>
                <a:ea typeface="Times New Roman" panose="02020603050405020304" pitchFamily="18" charset="0"/>
              </a:rPr>
              <a:t>là</a:t>
            </a:r>
            <a:r>
              <a:rPr lang="en-US" sz="3600" b="1" dirty="0">
                <a:solidFill>
                  <a:srgbClr val="FF0000"/>
                </a:solidFill>
                <a:effectLst/>
                <a:latin typeface="Times New Roman" panose="02020603050405020304" pitchFamily="18" charset="0"/>
                <a:ea typeface="Times New Roman" panose="02020603050405020304" pitchFamily="18" charset="0"/>
              </a:rPr>
              <a:t> </a:t>
            </a:r>
            <a:r>
              <a:rPr lang="en-US" sz="3600" b="1" dirty="0" err="1">
                <a:solidFill>
                  <a:srgbClr val="FF0000"/>
                </a:solidFill>
                <a:effectLst/>
                <a:latin typeface="Times New Roman" panose="02020603050405020304" pitchFamily="18" charset="0"/>
                <a:ea typeface="Times New Roman" panose="02020603050405020304" pitchFamily="18" charset="0"/>
              </a:rPr>
              <a:t>gì</a:t>
            </a:r>
            <a:r>
              <a:rPr lang="en-US" sz="3600" b="1" dirty="0">
                <a:solidFill>
                  <a:srgbClr val="FF0000"/>
                </a:solidFill>
                <a:effectLst/>
                <a:latin typeface="Times New Roman" panose="02020603050405020304" pitchFamily="18" charset="0"/>
                <a:ea typeface="Times New Roman" panose="02020603050405020304" pitchFamily="18" charset="0"/>
              </a:rPr>
              <a:t>?</a:t>
            </a:r>
            <a:endParaRPr lang="en-US" sz="3600" b="1" dirty="0">
              <a:effectLst/>
              <a:latin typeface="Times New Roman" panose="02020603050405020304" pitchFamily="18" charset="0"/>
              <a:ea typeface="Times New Roman" panose="02020603050405020304" pitchFamily="18" charset="0"/>
            </a:endParaRPr>
          </a:p>
          <a:p>
            <a:pPr>
              <a:defRPr/>
            </a:pPr>
            <a:endParaRPr lang="tr-TR" sz="3200" b="1" spc="225" dirty="0">
              <a:solidFill>
                <a:srgbClr val="292929"/>
              </a:solidFill>
              <a:latin typeface="+mj-lt"/>
              <a:cs typeface="+mn-ea"/>
              <a:sym typeface="+mn-lt"/>
            </a:endParaRPr>
          </a:p>
        </p:txBody>
      </p:sp>
      <p:sp>
        <p:nvSpPr>
          <p:cNvPr id="6" name="椭圆 5">
            <a:extLst>
              <a:ext uri="{FF2B5EF4-FFF2-40B4-BE49-F238E27FC236}">
                <a16:creationId xmlns:a16="http://schemas.microsoft.com/office/drawing/2014/main" id="{26034ED6-1977-4B53-9ECC-8A071A329453}"/>
              </a:ext>
            </a:extLst>
          </p:cNvPr>
          <p:cNvSpPr/>
          <p:nvPr/>
        </p:nvSpPr>
        <p:spPr>
          <a:xfrm>
            <a:off x="-2288847" y="3637607"/>
            <a:ext cx="4801310" cy="4801310"/>
          </a:xfrm>
          <a:prstGeom prst="ellipse">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lt"/>
              <a:cs typeface="+mn-ea"/>
              <a:sym typeface="+mn-lt"/>
            </a:endParaRPr>
          </a:p>
        </p:txBody>
      </p:sp>
      <p:sp>
        <p:nvSpPr>
          <p:cNvPr id="11" name="Google Shape;86;p19">
            <a:extLst>
              <a:ext uri="{FF2B5EF4-FFF2-40B4-BE49-F238E27FC236}">
                <a16:creationId xmlns:a16="http://schemas.microsoft.com/office/drawing/2014/main" id="{E0A17469-D101-4AEE-9015-34BF52944934}"/>
              </a:ext>
            </a:extLst>
          </p:cNvPr>
          <p:cNvSpPr txBox="1"/>
          <p:nvPr/>
        </p:nvSpPr>
        <p:spPr>
          <a:xfrm>
            <a:off x="1299713" y="1137840"/>
            <a:ext cx="3881887" cy="3659027"/>
          </a:xfrm>
          <a:prstGeom prst="rect">
            <a:avLst/>
          </a:prstGeom>
          <a:noFill/>
          <a:ln>
            <a:noFill/>
          </a:ln>
        </p:spPr>
        <p:txBody>
          <a:bodyPr spcFirstLastPara="1" wrap="square" lIns="91425" tIns="45700" rIns="91425" bIns="45700" anchor="t" anchorCtr="0">
            <a:noAutofit/>
          </a:bodyPr>
          <a:lstStyle/>
          <a:p>
            <a:r>
              <a:rPr lang="en-US" sz="2400" b="0" dirty="0" err="1">
                <a:solidFill>
                  <a:srgbClr val="222222"/>
                </a:solidFill>
                <a:effectLst/>
                <a:latin typeface="Times New Roman" panose="02020603050405020304" pitchFamily="18" charset="0"/>
                <a:ea typeface="Times New Roman" panose="02020603050405020304" pitchFamily="18" charset="0"/>
              </a:rPr>
              <a:t>Bất</a:t>
            </a:r>
            <a:r>
              <a:rPr lang="en-US" sz="2400" b="0" dirty="0">
                <a:solidFill>
                  <a:srgbClr val="222222"/>
                </a:solidFill>
                <a:effectLst/>
                <a:latin typeface="Times New Roman" panose="02020603050405020304" pitchFamily="18" charset="0"/>
                <a:ea typeface="Times New Roman" panose="02020603050405020304" pitchFamily="18" charset="0"/>
              </a:rPr>
              <a:t> </a:t>
            </a:r>
            <a:r>
              <a:rPr lang="en-US" sz="2400" b="0" dirty="0" err="1">
                <a:solidFill>
                  <a:srgbClr val="222222"/>
                </a:solidFill>
                <a:effectLst/>
                <a:latin typeface="Times New Roman" panose="02020603050405020304" pitchFamily="18" charset="0"/>
                <a:ea typeface="Times New Roman" panose="02020603050405020304" pitchFamily="18" charset="0"/>
              </a:rPr>
              <a:t>bình</a:t>
            </a:r>
            <a:r>
              <a:rPr lang="en-US" sz="2400" b="0" dirty="0">
                <a:solidFill>
                  <a:srgbClr val="222222"/>
                </a:solidFill>
                <a:effectLst/>
                <a:latin typeface="Times New Roman" panose="02020603050405020304" pitchFamily="18" charset="0"/>
                <a:ea typeface="Times New Roman" panose="02020603050405020304" pitchFamily="18" charset="0"/>
              </a:rPr>
              <a:t> </a:t>
            </a:r>
            <a:r>
              <a:rPr lang="en-US" sz="2400" b="0" dirty="0" err="1">
                <a:solidFill>
                  <a:srgbClr val="222222"/>
                </a:solidFill>
                <a:effectLst/>
                <a:latin typeface="Times New Roman" panose="02020603050405020304" pitchFamily="18" charset="0"/>
                <a:ea typeface="Times New Roman" panose="02020603050405020304" pitchFamily="18" charset="0"/>
              </a:rPr>
              <a:t>đẳng</a:t>
            </a:r>
            <a:r>
              <a:rPr lang="en-US" sz="2400" b="0" dirty="0">
                <a:solidFill>
                  <a:srgbClr val="222222"/>
                </a:solidFill>
                <a:effectLst/>
                <a:latin typeface="Times New Roman" panose="02020603050405020304" pitchFamily="18" charset="0"/>
                <a:ea typeface="Times New Roman" panose="02020603050405020304" pitchFamily="18" charset="0"/>
              </a:rPr>
              <a:t> </a:t>
            </a:r>
            <a:r>
              <a:rPr lang="en-US" sz="2400" b="0" dirty="0" err="1">
                <a:solidFill>
                  <a:srgbClr val="222222"/>
                </a:solidFill>
                <a:effectLst/>
                <a:latin typeface="Times New Roman" panose="02020603050405020304" pitchFamily="18" charset="0"/>
                <a:ea typeface="Times New Roman" panose="02020603050405020304" pitchFamily="18" charset="0"/>
              </a:rPr>
              <a:t>giới</a:t>
            </a:r>
            <a:r>
              <a:rPr lang="en-US" sz="2400" b="0" dirty="0">
                <a:solidFill>
                  <a:srgbClr val="222222"/>
                </a:solidFill>
                <a:effectLst/>
                <a:latin typeface="Times New Roman" panose="02020603050405020304" pitchFamily="18" charset="0"/>
                <a:ea typeface="Times New Roman" panose="02020603050405020304" pitchFamily="18" charset="0"/>
              </a:rPr>
              <a:t> hay </a:t>
            </a:r>
            <a:r>
              <a:rPr lang="en-US" sz="2400" b="0" dirty="0" err="1">
                <a:solidFill>
                  <a:srgbClr val="222222"/>
                </a:solidFill>
                <a:effectLst/>
                <a:latin typeface="Times New Roman" panose="02020603050405020304" pitchFamily="18" charset="0"/>
                <a:ea typeface="Times New Roman" panose="02020603050405020304" pitchFamily="18" charset="0"/>
              </a:rPr>
              <a:t>còn</a:t>
            </a:r>
            <a:r>
              <a:rPr lang="en-US" sz="2400" b="0" dirty="0">
                <a:solidFill>
                  <a:srgbClr val="222222"/>
                </a:solidFill>
                <a:effectLst/>
                <a:latin typeface="Times New Roman" panose="02020603050405020304" pitchFamily="18" charset="0"/>
                <a:ea typeface="Times New Roman" panose="02020603050405020304" pitchFamily="18" charset="0"/>
              </a:rPr>
              <a:t> </a:t>
            </a:r>
            <a:r>
              <a:rPr lang="en-US" sz="2400" b="0" dirty="0" err="1">
                <a:solidFill>
                  <a:srgbClr val="222222"/>
                </a:solidFill>
                <a:effectLst/>
                <a:latin typeface="Times New Roman" panose="02020603050405020304" pitchFamily="18" charset="0"/>
                <a:ea typeface="Times New Roman" panose="02020603050405020304" pitchFamily="18" charset="0"/>
              </a:rPr>
              <a:t>gọi</a:t>
            </a:r>
            <a:r>
              <a:rPr lang="en-US" sz="2400" b="0" dirty="0">
                <a:solidFill>
                  <a:srgbClr val="222222"/>
                </a:solidFill>
                <a:effectLst/>
                <a:latin typeface="Times New Roman" panose="02020603050405020304" pitchFamily="18" charset="0"/>
                <a:ea typeface="Times New Roman" panose="02020603050405020304" pitchFamily="18" charset="0"/>
              </a:rPr>
              <a:t> </a:t>
            </a:r>
            <a:r>
              <a:rPr lang="en-US" sz="2400" b="0" dirty="0" err="1">
                <a:solidFill>
                  <a:srgbClr val="222222"/>
                </a:solidFill>
                <a:effectLst/>
                <a:latin typeface="Times New Roman" panose="02020603050405020304" pitchFamily="18" charset="0"/>
                <a:ea typeface="Times New Roman" panose="02020603050405020304" pitchFamily="18" charset="0"/>
              </a:rPr>
              <a:t>là</a:t>
            </a:r>
            <a:r>
              <a:rPr lang="en-US" sz="2400" b="0" dirty="0">
                <a:solidFill>
                  <a:srgbClr val="222222"/>
                </a:solidFill>
                <a:effectLst/>
                <a:latin typeface="Times New Roman" panose="02020603050405020304" pitchFamily="18" charset="0"/>
                <a:ea typeface="Times New Roman" panose="02020603050405020304" pitchFamily="18" charset="0"/>
              </a:rPr>
              <a:t> </a:t>
            </a:r>
            <a:r>
              <a:rPr lang="en-US" sz="2400" b="0" dirty="0" err="1">
                <a:solidFill>
                  <a:srgbClr val="222222"/>
                </a:solidFill>
                <a:effectLst/>
                <a:latin typeface="Times New Roman" panose="02020603050405020304" pitchFamily="18" charset="0"/>
                <a:ea typeface="Times New Roman" panose="02020603050405020304" pitchFamily="18" charset="0"/>
              </a:rPr>
              <a:t>mất</a:t>
            </a:r>
            <a:r>
              <a:rPr lang="en-US" sz="2400" b="0" dirty="0">
                <a:solidFill>
                  <a:srgbClr val="222222"/>
                </a:solidFill>
                <a:effectLst/>
                <a:latin typeface="Times New Roman" panose="02020603050405020304" pitchFamily="18" charset="0"/>
                <a:ea typeface="Times New Roman" panose="02020603050405020304" pitchFamily="18" charset="0"/>
              </a:rPr>
              <a:t> </a:t>
            </a:r>
            <a:r>
              <a:rPr lang="en-US" sz="2400" b="0" dirty="0" err="1">
                <a:solidFill>
                  <a:srgbClr val="222222"/>
                </a:solidFill>
                <a:effectLst/>
                <a:latin typeface="Times New Roman" panose="02020603050405020304" pitchFamily="18" charset="0"/>
                <a:ea typeface="Times New Roman" panose="02020603050405020304" pitchFamily="18" charset="0"/>
              </a:rPr>
              <a:t>cân</a:t>
            </a:r>
            <a:r>
              <a:rPr lang="en-US" sz="2400" b="0" dirty="0">
                <a:solidFill>
                  <a:srgbClr val="222222"/>
                </a:solidFill>
                <a:effectLst/>
                <a:latin typeface="Times New Roman" panose="02020603050405020304" pitchFamily="18" charset="0"/>
                <a:ea typeface="Times New Roman" panose="02020603050405020304" pitchFamily="18" charset="0"/>
              </a:rPr>
              <a:t> </a:t>
            </a:r>
            <a:r>
              <a:rPr lang="en-US" sz="2400" b="0" dirty="0" err="1">
                <a:solidFill>
                  <a:srgbClr val="222222"/>
                </a:solidFill>
                <a:effectLst/>
                <a:latin typeface="Times New Roman" panose="02020603050405020304" pitchFamily="18" charset="0"/>
                <a:ea typeface="Times New Roman" panose="02020603050405020304" pitchFamily="18" charset="0"/>
              </a:rPr>
              <a:t>bằng</a:t>
            </a:r>
            <a:r>
              <a:rPr lang="en-US" sz="2400" b="0" dirty="0">
                <a:solidFill>
                  <a:srgbClr val="222222"/>
                </a:solidFill>
                <a:effectLst/>
                <a:latin typeface="Times New Roman" panose="02020603050405020304" pitchFamily="18" charset="0"/>
                <a:ea typeface="Times New Roman" panose="02020603050405020304" pitchFamily="18" charset="0"/>
              </a:rPr>
              <a:t> </a:t>
            </a:r>
            <a:r>
              <a:rPr lang="en-US" sz="2400" b="0" dirty="0" err="1">
                <a:solidFill>
                  <a:srgbClr val="222222"/>
                </a:solidFill>
                <a:effectLst/>
                <a:latin typeface="Times New Roman" panose="02020603050405020304" pitchFamily="18" charset="0"/>
                <a:ea typeface="Times New Roman" panose="02020603050405020304" pitchFamily="18" charset="0"/>
              </a:rPr>
              <a:t>bình</a:t>
            </a:r>
            <a:r>
              <a:rPr lang="en-US" sz="2400" b="0" dirty="0">
                <a:solidFill>
                  <a:srgbClr val="222222"/>
                </a:solidFill>
                <a:effectLst/>
                <a:latin typeface="Times New Roman" panose="02020603050405020304" pitchFamily="18" charset="0"/>
                <a:ea typeface="Times New Roman" panose="02020603050405020304" pitchFamily="18" charset="0"/>
              </a:rPr>
              <a:t> </a:t>
            </a:r>
            <a:r>
              <a:rPr lang="en-US" sz="2400" b="0" dirty="0" err="1">
                <a:solidFill>
                  <a:srgbClr val="222222"/>
                </a:solidFill>
                <a:effectLst/>
                <a:latin typeface="Times New Roman" panose="02020603050405020304" pitchFamily="18" charset="0"/>
                <a:ea typeface="Times New Roman" panose="02020603050405020304" pitchFamily="18" charset="0"/>
              </a:rPr>
              <a:t>đẳng</a:t>
            </a:r>
            <a:r>
              <a:rPr lang="en-US" sz="2400" b="0" dirty="0">
                <a:solidFill>
                  <a:srgbClr val="222222"/>
                </a:solidFill>
                <a:effectLst/>
                <a:latin typeface="Times New Roman" panose="02020603050405020304" pitchFamily="18" charset="0"/>
                <a:ea typeface="Times New Roman" panose="02020603050405020304" pitchFamily="18" charset="0"/>
              </a:rPr>
              <a:t> </a:t>
            </a:r>
            <a:r>
              <a:rPr lang="en-US" sz="2400" b="0" dirty="0" err="1">
                <a:solidFill>
                  <a:srgbClr val="222222"/>
                </a:solidFill>
                <a:effectLst/>
                <a:latin typeface="Times New Roman" panose="02020603050405020304" pitchFamily="18" charset="0"/>
                <a:ea typeface="Times New Roman" panose="02020603050405020304" pitchFamily="18" charset="0"/>
              </a:rPr>
              <a:t>giới</a:t>
            </a:r>
            <a:r>
              <a:rPr lang="en-US" sz="2400" b="0" dirty="0">
                <a:solidFill>
                  <a:srgbClr val="222222"/>
                </a:solidFill>
                <a:effectLst/>
                <a:latin typeface="Times New Roman" panose="02020603050405020304" pitchFamily="18" charset="0"/>
                <a:ea typeface="Times New Roman" panose="02020603050405020304" pitchFamily="18" charset="0"/>
              </a:rPr>
              <a:t> </a:t>
            </a:r>
            <a:r>
              <a:rPr lang="en-US" sz="2400" b="0" dirty="0" err="1">
                <a:solidFill>
                  <a:srgbClr val="222222"/>
                </a:solidFill>
                <a:effectLst/>
                <a:latin typeface="Times New Roman" panose="02020603050405020304" pitchFamily="18" charset="0"/>
                <a:ea typeface="Times New Roman" panose="02020603050405020304" pitchFamily="18" charset="0"/>
              </a:rPr>
              <a:t>là</a:t>
            </a:r>
            <a:r>
              <a:rPr lang="en-US" sz="2400" b="0" dirty="0">
                <a:solidFill>
                  <a:srgbClr val="222222"/>
                </a:solidFill>
                <a:effectLst/>
                <a:latin typeface="Times New Roman" panose="02020603050405020304" pitchFamily="18" charset="0"/>
                <a:ea typeface="Times New Roman" panose="02020603050405020304" pitchFamily="18" charset="0"/>
              </a:rPr>
              <a:t> </a:t>
            </a:r>
            <a:r>
              <a:rPr lang="en-US" sz="2400" b="0" dirty="0" err="1">
                <a:solidFill>
                  <a:srgbClr val="222222"/>
                </a:solidFill>
                <a:effectLst/>
                <a:latin typeface="Times New Roman" panose="02020603050405020304" pitchFamily="18" charset="0"/>
                <a:ea typeface="Times New Roman" panose="02020603050405020304" pitchFamily="18" charset="0"/>
              </a:rPr>
              <a:t>sự</a:t>
            </a:r>
            <a:r>
              <a:rPr lang="en-US" sz="2400" b="0" dirty="0">
                <a:solidFill>
                  <a:srgbClr val="222222"/>
                </a:solidFill>
                <a:effectLst/>
                <a:latin typeface="Times New Roman" panose="02020603050405020304" pitchFamily="18" charset="0"/>
                <a:ea typeface="Times New Roman" panose="02020603050405020304" pitchFamily="18" charset="0"/>
              </a:rPr>
              <a:t> </a:t>
            </a:r>
            <a:r>
              <a:rPr lang="en-US" sz="2400" b="0" dirty="0" err="1">
                <a:solidFill>
                  <a:srgbClr val="222222"/>
                </a:solidFill>
                <a:effectLst/>
                <a:latin typeface="Times New Roman" panose="02020603050405020304" pitchFamily="18" charset="0"/>
                <a:ea typeface="Times New Roman" panose="02020603050405020304" pitchFamily="18" charset="0"/>
              </a:rPr>
              <a:t>đối</a:t>
            </a:r>
            <a:r>
              <a:rPr lang="en-US" sz="2400" b="0" dirty="0">
                <a:solidFill>
                  <a:srgbClr val="222222"/>
                </a:solidFill>
                <a:effectLst/>
                <a:latin typeface="Times New Roman" panose="02020603050405020304" pitchFamily="18" charset="0"/>
                <a:ea typeface="Times New Roman" panose="02020603050405020304" pitchFamily="18" charset="0"/>
              </a:rPr>
              <a:t> </a:t>
            </a:r>
            <a:r>
              <a:rPr lang="en-US" sz="2400" b="0" dirty="0" err="1">
                <a:solidFill>
                  <a:srgbClr val="222222"/>
                </a:solidFill>
                <a:effectLst/>
                <a:latin typeface="Times New Roman" panose="02020603050405020304" pitchFamily="18" charset="0"/>
                <a:ea typeface="Times New Roman" panose="02020603050405020304" pitchFamily="18" charset="0"/>
              </a:rPr>
              <a:t>xử</a:t>
            </a:r>
            <a:r>
              <a:rPr lang="en-US" sz="2400" b="0" dirty="0">
                <a:solidFill>
                  <a:srgbClr val="222222"/>
                </a:solidFill>
                <a:effectLst/>
                <a:latin typeface="Times New Roman" panose="02020603050405020304" pitchFamily="18" charset="0"/>
                <a:ea typeface="Times New Roman" panose="02020603050405020304" pitchFamily="18" charset="0"/>
              </a:rPr>
              <a:t> </a:t>
            </a:r>
            <a:r>
              <a:rPr lang="en-US" sz="2400" b="0" dirty="0" err="1">
                <a:solidFill>
                  <a:srgbClr val="222222"/>
                </a:solidFill>
                <a:effectLst/>
                <a:latin typeface="Times New Roman" panose="02020603050405020304" pitchFamily="18" charset="0"/>
                <a:ea typeface="Times New Roman" panose="02020603050405020304" pitchFamily="18" charset="0"/>
              </a:rPr>
              <a:t>khác</a:t>
            </a:r>
            <a:r>
              <a:rPr lang="en-US" sz="2400" b="0" dirty="0">
                <a:solidFill>
                  <a:srgbClr val="222222"/>
                </a:solidFill>
                <a:effectLst/>
                <a:latin typeface="Times New Roman" panose="02020603050405020304" pitchFamily="18" charset="0"/>
                <a:ea typeface="Times New Roman" panose="02020603050405020304" pitchFamily="18" charset="0"/>
              </a:rPr>
              <a:t> </a:t>
            </a:r>
            <a:r>
              <a:rPr lang="en-US" sz="2400" b="0" dirty="0" err="1">
                <a:solidFill>
                  <a:srgbClr val="222222"/>
                </a:solidFill>
                <a:effectLst/>
                <a:latin typeface="Times New Roman" panose="02020603050405020304" pitchFamily="18" charset="0"/>
                <a:ea typeface="Times New Roman" panose="02020603050405020304" pitchFamily="18" charset="0"/>
              </a:rPr>
              <a:t>biệt</a:t>
            </a:r>
            <a:r>
              <a:rPr lang="en-US" sz="2400" b="0" dirty="0">
                <a:solidFill>
                  <a:srgbClr val="222222"/>
                </a:solidFill>
                <a:effectLst/>
                <a:latin typeface="Times New Roman" panose="02020603050405020304" pitchFamily="18" charset="0"/>
                <a:ea typeface="Times New Roman" panose="02020603050405020304" pitchFamily="18" charset="0"/>
              </a:rPr>
              <a:t> </a:t>
            </a:r>
            <a:r>
              <a:rPr lang="en-US" sz="2400" b="0" dirty="0" err="1">
                <a:solidFill>
                  <a:srgbClr val="222222"/>
                </a:solidFill>
                <a:effectLst/>
                <a:latin typeface="Times New Roman" panose="02020603050405020304" pitchFamily="18" charset="0"/>
                <a:ea typeface="Times New Roman" panose="02020603050405020304" pitchFamily="18" charset="0"/>
              </a:rPr>
              <a:t>đối</a:t>
            </a:r>
            <a:r>
              <a:rPr lang="en-US" sz="2400" b="0" dirty="0">
                <a:solidFill>
                  <a:srgbClr val="222222"/>
                </a:solidFill>
                <a:effectLst/>
                <a:latin typeface="Times New Roman" panose="02020603050405020304" pitchFamily="18" charset="0"/>
                <a:ea typeface="Times New Roman" panose="02020603050405020304" pitchFamily="18" charset="0"/>
              </a:rPr>
              <a:t> </a:t>
            </a:r>
            <a:r>
              <a:rPr lang="en-US" sz="2400" b="0" dirty="0" err="1">
                <a:solidFill>
                  <a:srgbClr val="222222"/>
                </a:solidFill>
                <a:effectLst/>
                <a:latin typeface="Times New Roman" panose="02020603050405020304" pitchFamily="18" charset="0"/>
                <a:ea typeface="Times New Roman" panose="02020603050405020304" pitchFamily="18" charset="0"/>
              </a:rPr>
              <a:t>với</a:t>
            </a:r>
            <a:r>
              <a:rPr lang="en-US" sz="2400" b="0" dirty="0">
                <a:solidFill>
                  <a:srgbClr val="222222"/>
                </a:solidFill>
                <a:effectLst/>
                <a:latin typeface="Times New Roman" panose="02020603050405020304" pitchFamily="18" charset="0"/>
                <a:ea typeface="Times New Roman" panose="02020603050405020304" pitchFamily="18" charset="0"/>
              </a:rPr>
              <a:t> </a:t>
            </a:r>
            <a:r>
              <a:rPr lang="en-US" sz="2400" b="0" dirty="0" err="1">
                <a:solidFill>
                  <a:srgbClr val="222222"/>
                </a:solidFill>
                <a:effectLst/>
                <a:latin typeface="Times New Roman" panose="02020603050405020304" pitchFamily="18" charset="0"/>
                <a:ea typeface="Times New Roman" panose="02020603050405020304" pitchFamily="18" charset="0"/>
              </a:rPr>
              <a:t>nam</a:t>
            </a:r>
            <a:r>
              <a:rPr lang="en-US" sz="2400" b="0" dirty="0">
                <a:solidFill>
                  <a:srgbClr val="222222"/>
                </a:solidFill>
                <a:effectLst/>
                <a:latin typeface="Times New Roman" panose="02020603050405020304" pitchFamily="18" charset="0"/>
                <a:ea typeface="Times New Roman" panose="02020603050405020304" pitchFamily="18" charset="0"/>
              </a:rPr>
              <a:t> </a:t>
            </a:r>
            <a:r>
              <a:rPr lang="en-US" sz="2400" b="0" dirty="0" err="1">
                <a:solidFill>
                  <a:srgbClr val="222222"/>
                </a:solidFill>
                <a:effectLst/>
                <a:latin typeface="Times New Roman" panose="02020603050405020304" pitchFamily="18" charset="0"/>
                <a:ea typeface="Times New Roman" panose="02020603050405020304" pitchFamily="18" charset="0"/>
              </a:rPr>
              <a:t>và</a:t>
            </a:r>
            <a:r>
              <a:rPr lang="en-US" sz="2400" b="0" dirty="0">
                <a:solidFill>
                  <a:srgbClr val="222222"/>
                </a:solidFill>
                <a:effectLst/>
                <a:latin typeface="Times New Roman" panose="02020603050405020304" pitchFamily="18" charset="0"/>
                <a:ea typeface="Times New Roman" panose="02020603050405020304" pitchFamily="18" charset="0"/>
              </a:rPr>
              <a:t> </a:t>
            </a:r>
            <a:r>
              <a:rPr lang="en-US" sz="2400" b="0" dirty="0" err="1">
                <a:solidFill>
                  <a:srgbClr val="222222"/>
                </a:solidFill>
                <a:effectLst/>
                <a:latin typeface="Times New Roman" panose="02020603050405020304" pitchFamily="18" charset="0"/>
                <a:ea typeface="Times New Roman" panose="02020603050405020304" pitchFamily="18" charset="0"/>
              </a:rPr>
              <a:t>nữ</a:t>
            </a:r>
            <a:r>
              <a:rPr lang="en-US" sz="2400" b="0" dirty="0">
                <a:solidFill>
                  <a:srgbClr val="222222"/>
                </a:solidFill>
                <a:effectLst/>
                <a:latin typeface="Times New Roman" panose="02020603050405020304" pitchFamily="18" charset="0"/>
                <a:ea typeface="Times New Roman" panose="02020603050405020304" pitchFamily="18" charset="0"/>
              </a:rPr>
              <a:t> </a:t>
            </a:r>
            <a:r>
              <a:rPr lang="en-US" sz="2400" b="0" dirty="0" err="1">
                <a:solidFill>
                  <a:srgbClr val="222222"/>
                </a:solidFill>
                <a:effectLst/>
                <a:latin typeface="Times New Roman" panose="02020603050405020304" pitchFamily="18" charset="0"/>
                <a:ea typeface="Times New Roman" panose="02020603050405020304" pitchFamily="18" charset="0"/>
              </a:rPr>
              <a:t>về</a:t>
            </a:r>
            <a:r>
              <a:rPr lang="en-US" sz="2400" b="0" dirty="0">
                <a:solidFill>
                  <a:srgbClr val="222222"/>
                </a:solidFill>
                <a:effectLst/>
                <a:latin typeface="Times New Roman" panose="02020603050405020304" pitchFamily="18" charset="0"/>
                <a:ea typeface="Times New Roman" panose="02020603050405020304" pitchFamily="18" charset="0"/>
              </a:rPr>
              <a:t> </a:t>
            </a:r>
            <a:r>
              <a:rPr lang="en-US" sz="2400" b="0" dirty="0" err="1">
                <a:solidFill>
                  <a:srgbClr val="222222"/>
                </a:solidFill>
                <a:effectLst/>
                <a:latin typeface="Times New Roman" panose="02020603050405020304" pitchFamily="18" charset="0"/>
                <a:ea typeface="Times New Roman" panose="02020603050405020304" pitchFamily="18" charset="0"/>
              </a:rPr>
              <a:t>điều</a:t>
            </a:r>
            <a:r>
              <a:rPr lang="en-US" sz="2400" b="0" dirty="0">
                <a:solidFill>
                  <a:srgbClr val="222222"/>
                </a:solidFill>
                <a:effectLst/>
                <a:latin typeface="Times New Roman" panose="02020603050405020304" pitchFamily="18" charset="0"/>
                <a:ea typeface="Times New Roman" panose="02020603050405020304" pitchFamily="18" charset="0"/>
              </a:rPr>
              <a:t> </a:t>
            </a:r>
            <a:r>
              <a:rPr lang="en-US" sz="2400" b="0" dirty="0" err="1">
                <a:solidFill>
                  <a:srgbClr val="222222"/>
                </a:solidFill>
                <a:effectLst/>
                <a:latin typeface="Times New Roman" panose="02020603050405020304" pitchFamily="18" charset="0"/>
                <a:ea typeface="Times New Roman" panose="02020603050405020304" pitchFamily="18" charset="0"/>
              </a:rPr>
              <a:t>kiện</a:t>
            </a:r>
            <a:r>
              <a:rPr lang="en-US" sz="2400" b="0" dirty="0">
                <a:solidFill>
                  <a:srgbClr val="222222"/>
                </a:solidFill>
                <a:effectLst/>
                <a:latin typeface="Times New Roman" panose="02020603050405020304" pitchFamily="18" charset="0"/>
                <a:ea typeface="Times New Roman" panose="02020603050405020304" pitchFamily="18" charset="0"/>
              </a:rPr>
              <a:t>, </a:t>
            </a:r>
            <a:r>
              <a:rPr lang="en-US" sz="2400" b="0" dirty="0" err="1">
                <a:solidFill>
                  <a:srgbClr val="222222"/>
                </a:solidFill>
                <a:effectLst/>
                <a:latin typeface="Times New Roman" panose="02020603050405020304" pitchFamily="18" charset="0"/>
                <a:ea typeface="Times New Roman" panose="02020603050405020304" pitchFamily="18" charset="0"/>
              </a:rPr>
              <a:t>cơ</a:t>
            </a:r>
            <a:r>
              <a:rPr lang="en-US" sz="2400" b="0" dirty="0">
                <a:solidFill>
                  <a:srgbClr val="222222"/>
                </a:solidFill>
                <a:effectLst/>
                <a:latin typeface="Times New Roman" panose="02020603050405020304" pitchFamily="18" charset="0"/>
                <a:ea typeface="Times New Roman" panose="02020603050405020304" pitchFamily="18" charset="0"/>
              </a:rPr>
              <a:t> </a:t>
            </a:r>
            <a:r>
              <a:rPr lang="en-US" sz="2400" b="0" dirty="0" err="1">
                <a:solidFill>
                  <a:srgbClr val="222222"/>
                </a:solidFill>
                <a:effectLst/>
                <a:latin typeface="Times New Roman" panose="02020603050405020304" pitchFamily="18" charset="0"/>
                <a:ea typeface="Times New Roman" panose="02020603050405020304" pitchFamily="18" charset="0"/>
              </a:rPr>
              <a:t>hội</a:t>
            </a:r>
            <a:r>
              <a:rPr lang="en-US" sz="2400" b="0" dirty="0">
                <a:solidFill>
                  <a:srgbClr val="222222"/>
                </a:solidFill>
                <a:effectLst/>
                <a:latin typeface="Times New Roman" panose="02020603050405020304" pitchFamily="18" charset="0"/>
                <a:ea typeface="Times New Roman" panose="02020603050405020304" pitchFamily="18" charset="0"/>
              </a:rPr>
              <a:t> </a:t>
            </a:r>
            <a:r>
              <a:rPr lang="en-US" sz="2400" b="0" dirty="0" err="1">
                <a:solidFill>
                  <a:srgbClr val="222222"/>
                </a:solidFill>
                <a:effectLst/>
                <a:latin typeface="Times New Roman" panose="02020603050405020304" pitchFamily="18" charset="0"/>
                <a:ea typeface="Times New Roman" panose="02020603050405020304" pitchFamily="18" charset="0"/>
              </a:rPr>
              <a:t>phát</a:t>
            </a:r>
            <a:r>
              <a:rPr lang="en-US" sz="2400" b="0" dirty="0">
                <a:solidFill>
                  <a:srgbClr val="222222"/>
                </a:solidFill>
                <a:effectLst/>
                <a:latin typeface="Times New Roman" panose="02020603050405020304" pitchFamily="18" charset="0"/>
                <a:ea typeface="Times New Roman" panose="02020603050405020304" pitchFamily="18" charset="0"/>
              </a:rPr>
              <a:t> </a:t>
            </a:r>
            <a:r>
              <a:rPr lang="en-US" sz="2400" b="0" dirty="0" err="1">
                <a:solidFill>
                  <a:srgbClr val="222222"/>
                </a:solidFill>
                <a:effectLst/>
                <a:latin typeface="Times New Roman" panose="02020603050405020304" pitchFamily="18" charset="0"/>
                <a:ea typeface="Times New Roman" panose="02020603050405020304" pitchFamily="18" charset="0"/>
              </a:rPr>
              <a:t>huy</a:t>
            </a:r>
            <a:r>
              <a:rPr lang="en-US" sz="2400" b="0" dirty="0">
                <a:solidFill>
                  <a:srgbClr val="222222"/>
                </a:solidFill>
                <a:effectLst/>
                <a:latin typeface="Times New Roman" panose="02020603050405020304" pitchFamily="18" charset="0"/>
                <a:ea typeface="Times New Roman" panose="02020603050405020304" pitchFamily="18" charset="0"/>
              </a:rPr>
              <a:t> </a:t>
            </a:r>
            <a:r>
              <a:rPr lang="en-US" sz="2400" b="0" dirty="0" err="1">
                <a:solidFill>
                  <a:srgbClr val="222222"/>
                </a:solidFill>
                <a:effectLst/>
                <a:latin typeface="Times New Roman" panose="02020603050405020304" pitchFamily="18" charset="0"/>
                <a:ea typeface="Times New Roman" panose="02020603050405020304" pitchFamily="18" charset="0"/>
              </a:rPr>
              <a:t>năng</a:t>
            </a:r>
            <a:r>
              <a:rPr lang="en-US" sz="2400" b="0" dirty="0">
                <a:solidFill>
                  <a:srgbClr val="222222"/>
                </a:solidFill>
                <a:effectLst/>
                <a:latin typeface="Times New Roman" panose="02020603050405020304" pitchFamily="18" charset="0"/>
                <a:ea typeface="Times New Roman" panose="02020603050405020304" pitchFamily="18" charset="0"/>
              </a:rPr>
              <a:t> </a:t>
            </a:r>
            <a:r>
              <a:rPr lang="en-US" sz="2400" b="0" dirty="0" err="1">
                <a:solidFill>
                  <a:srgbClr val="222222"/>
                </a:solidFill>
                <a:effectLst/>
                <a:latin typeface="Times New Roman" panose="02020603050405020304" pitchFamily="18" charset="0"/>
                <a:ea typeface="Times New Roman" panose="02020603050405020304" pitchFamily="18" charset="0"/>
              </a:rPr>
              <a:t>lực</a:t>
            </a:r>
            <a:r>
              <a:rPr lang="en-US" sz="2400" b="0" dirty="0">
                <a:solidFill>
                  <a:srgbClr val="222222"/>
                </a:solidFill>
                <a:effectLst/>
                <a:latin typeface="Times New Roman" panose="02020603050405020304" pitchFamily="18" charset="0"/>
                <a:ea typeface="Times New Roman" panose="02020603050405020304" pitchFamily="18" charset="0"/>
              </a:rPr>
              <a:t> </a:t>
            </a:r>
            <a:r>
              <a:rPr lang="en-US" sz="2400" b="0" dirty="0" err="1">
                <a:solidFill>
                  <a:srgbClr val="222222"/>
                </a:solidFill>
                <a:effectLst/>
                <a:latin typeface="Times New Roman" panose="02020603050405020304" pitchFamily="18" charset="0"/>
                <a:ea typeface="Times New Roman" panose="02020603050405020304" pitchFamily="18" charset="0"/>
              </a:rPr>
              <a:t>của</a:t>
            </a:r>
            <a:r>
              <a:rPr lang="en-US" sz="2400" b="0" dirty="0">
                <a:solidFill>
                  <a:srgbClr val="222222"/>
                </a:solidFill>
                <a:effectLst/>
                <a:latin typeface="Times New Roman" panose="02020603050405020304" pitchFamily="18" charset="0"/>
                <a:ea typeface="Times New Roman" panose="02020603050405020304" pitchFamily="18" charset="0"/>
              </a:rPr>
              <a:t> </a:t>
            </a:r>
            <a:r>
              <a:rPr lang="en-US" sz="2400" b="0" dirty="0" err="1">
                <a:solidFill>
                  <a:srgbClr val="222222"/>
                </a:solidFill>
                <a:effectLst/>
                <a:latin typeface="Times New Roman" panose="02020603050405020304" pitchFamily="18" charset="0"/>
                <a:ea typeface="Times New Roman" panose="02020603050405020304" pitchFamily="18" charset="0"/>
              </a:rPr>
              <a:t>mình</a:t>
            </a:r>
            <a:r>
              <a:rPr lang="en-US" sz="2400" b="0" dirty="0">
                <a:solidFill>
                  <a:srgbClr val="222222"/>
                </a:solidFill>
                <a:effectLst/>
                <a:latin typeface="Times New Roman" panose="02020603050405020304" pitchFamily="18" charset="0"/>
                <a:ea typeface="Times New Roman" panose="02020603050405020304" pitchFamily="18" charset="0"/>
              </a:rPr>
              <a:t> </a:t>
            </a:r>
            <a:r>
              <a:rPr lang="en-US" sz="2400" b="0" dirty="0" err="1">
                <a:solidFill>
                  <a:srgbClr val="222222"/>
                </a:solidFill>
                <a:effectLst/>
                <a:latin typeface="Times New Roman" panose="02020603050405020304" pitchFamily="18" charset="0"/>
                <a:ea typeface="Times New Roman" panose="02020603050405020304" pitchFamily="18" charset="0"/>
              </a:rPr>
              <a:t>cho</a:t>
            </a:r>
            <a:r>
              <a:rPr lang="en-US" sz="2400" b="0" dirty="0">
                <a:solidFill>
                  <a:srgbClr val="222222"/>
                </a:solidFill>
                <a:effectLst/>
                <a:latin typeface="Times New Roman" panose="02020603050405020304" pitchFamily="18" charset="0"/>
                <a:ea typeface="Times New Roman" panose="02020603050405020304" pitchFamily="18" charset="0"/>
              </a:rPr>
              <a:t> </a:t>
            </a:r>
            <a:r>
              <a:rPr lang="en-US" sz="2400" b="0" dirty="0" err="1">
                <a:solidFill>
                  <a:srgbClr val="222222"/>
                </a:solidFill>
                <a:effectLst/>
                <a:latin typeface="Times New Roman" panose="02020603050405020304" pitchFamily="18" charset="0"/>
                <a:ea typeface="Times New Roman" panose="02020603050405020304" pitchFamily="18" charset="0"/>
              </a:rPr>
              <a:t>sự</a:t>
            </a:r>
            <a:r>
              <a:rPr lang="en-US" sz="2400" b="0" dirty="0">
                <a:solidFill>
                  <a:srgbClr val="222222"/>
                </a:solidFill>
                <a:effectLst/>
                <a:latin typeface="Times New Roman" panose="02020603050405020304" pitchFamily="18" charset="0"/>
                <a:ea typeface="Times New Roman" panose="02020603050405020304" pitchFamily="18" charset="0"/>
              </a:rPr>
              <a:t> </a:t>
            </a:r>
            <a:r>
              <a:rPr lang="en-US" sz="2400" b="0" dirty="0" err="1">
                <a:solidFill>
                  <a:srgbClr val="222222"/>
                </a:solidFill>
                <a:effectLst/>
                <a:latin typeface="Times New Roman" panose="02020603050405020304" pitchFamily="18" charset="0"/>
                <a:ea typeface="Times New Roman" panose="02020603050405020304" pitchFamily="18" charset="0"/>
              </a:rPr>
              <a:t>phát</a:t>
            </a:r>
            <a:r>
              <a:rPr lang="en-US" sz="2400" b="0" dirty="0">
                <a:solidFill>
                  <a:srgbClr val="222222"/>
                </a:solidFill>
                <a:effectLst/>
                <a:latin typeface="Times New Roman" panose="02020603050405020304" pitchFamily="18" charset="0"/>
                <a:ea typeface="Times New Roman" panose="02020603050405020304" pitchFamily="18" charset="0"/>
              </a:rPr>
              <a:t> </a:t>
            </a:r>
            <a:r>
              <a:rPr lang="en-US" sz="2400" b="0" dirty="0" err="1">
                <a:solidFill>
                  <a:srgbClr val="222222"/>
                </a:solidFill>
                <a:effectLst/>
                <a:latin typeface="Times New Roman" panose="02020603050405020304" pitchFamily="18" charset="0"/>
                <a:ea typeface="Times New Roman" panose="02020603050405020304" pitchFamily="18" charset="0"/>
              </a:rPr>
              <a:t>triển</a:t>
            </a:r>
            <a:r>
              <a:rPr lang="en-US" sz="2400" b="0" dirty="0">
                <a:solidFill>
                  <a:srgbClr val="222222"/>
                </a:solidFill>
                <a:effectLst/>
                <a:latin typeface="Times New Roman" panose="02020603050405020304" pitchFamily="18" charset="0"/>
                <a:ea typeface="Times New Roman" panose="02020603050405020304" pitchFamily="18" charset="0"/>
              </a:rPr>
              <a:t> </a:t>
            </a:r>
            <a:r>
              <a:rPr lang="en-US" sz="2400" b="0" dirty="0" err="1">
                <a:solidFill>
                  <a:srgbClr val="222222"/>
                </a:solidFill>
                <a:effectLst/>
                <a:latin typeface="Times New Roman" panose="02020603050405020304" pitchFamily="18" charset="0"/>
                <a:ea typeface="Times New Roman" panose="02020603050405020304" pitchFamily="18" charset="0"/>
              </a:rPr>
              <a:t>của</a:t>
            </a:r>
            <a:r>
              <a:rPr lang="en-US" sz="2400" b="0" dirty="0">
                <a:solidFill>
                  <a:srgbClr val="222222"/>
                </a:solidFill>
                <a:effectLst/>
                <a:latin typeface="Times New Roman" panose="02020603050405020304" pitchFamily="18" charset="0"/>
                <a:ea typeface="Times New Roman" panose="02020603050405020304" pitchFamily="18" charset="0"/>
              </a:rPr>
              <a:t> </a:t>
            </a:r>
            <a:r>
              <a:rPr lang="en-US" sz="2400" b="0" dirty="0" err="1">
                <a:solidFill>
                  <a:srgbClr val="222222"/>
                </a:solidFill>
                <a:effectLst/>
                <a:latin typeface="Times New Roman" panose="02020603050405020304" pitchFamily="18" charset="0"/>
                <a:ea typeface="Times New Roman" panose="02020603050405020304" pitchFamily="18" charset="0"/>
              </a:rPr>
              <a:t>cộng</a:t>
            </a:r>
            <a:r>
              <a:rPr lang="en-US" sz="2400" b="0" dirty="0">
                <a:solidFill>
                  <a:srgbClr val="222222"/>
                </a:solidFill>
                <a:effectLst/>
                <a:latin typeface="Times New Roman" panose="02020603050405020304" pitchFamily="18" charset="0"/>
                <a:ea typeface="Times New Roman" panose="02020603050405020304" pitchFamily="18" charset="0"/>
              </a:rPr>
              <a:t> </a:t>
            </a:r>
            <a:r>
              <a:rPr lang="en-US" sz="2400" b="0" dirty="0" err="1">
                <a:solidFill>
                  <a:srgbClr val="222222"/>
                </a:solidFill>
                <a:effectLst/>
                <a:latin typeface="Times New Roman" panose="02020603050405020304" pitchFamily="18" charset="0"/>
                <a:ea typeface="Times New Roman" panose="02020603050405020304" pitchFamily="18" charset="0"/>
              </a:rPr>
              <a:t>đồng</a:t>
            </a:r>
            <a:r>
              <a:rPr lang="en-US" sz="2400" b="0" dirty="0">
                <a:solidFill>
                  <a:srgbClr val="222222"/>
                </a:solidFill>
                <a:effectLst/>
                <a:latin typeface="Times New Roman" panose="02020603050405020304" pitchFamily="18" charset="0"/>
                <a:ea typeface="Times New Roman" panose="02020603050405020304" pitchFamily="18" charset="0"/>
              </a:rPr>
              <a:t> - </a:t>
            </a:r>
            <a:r>
              <a:rPr lang="en-US" sz="2400" b="0" dirty="0" err="1">
                <a:solidFill>
                  <a:srgbClr val="222222"/>
                </a:solidFill>
                <a:effectLst/>
                <a:latin typeface="Times New Roman" panose="02020603050405020304" pitchFamily="18" charset="0"/>
                <a:ea typeface="Times New Roman" panose="02020603050405020304" pitchFamily="18" charset="0"/>
              </a:rPr>
              <a:t>xã</a:t>
            </a:r>
            <a:r>
              <a:rPr lang="en-US" sz="2400" b="0" dirty="0">
                <a:solidFill>
                  <a:srgbClr val="222222"/>
                </a:solidFill>
                <a:effectLst/>
                <a:latin typeface="Times New Roman" panose="02020603050405020304" pitchFamily="18" charset="0"/>
                <a:ea typeface="Times New Roman" panose="02020603050405020304" pitchFamily="18" charset="0"/>
              </a:rPr>
              <a:t> </a:t>
            </a:r>
            <a:r>
              <a:rPr lang="en-US" sz="2400" b="0" dirty="0" err="1">
                <a:solidFill>
                  <a:srgbClr val="222222"/>
                </a:solidFill>
                <a:effectLst/>
                <a:latin typeface="Times New Roman" panose="02020603050405020304" pitchFamily="18" charset="0"/>
                <a:ea typeface="Times New Roman" panose="02020603050405020304" pitchFamily="18" charset="0"/>
              </a:rPr>
              <a:t>hội</a:t>
            </a:r>
            <a:r>
              <a:rPr lang="en-US" sz="2400" b="0" dirty="0">
                <a:solidFill>
                  <a:srgbClr val="222222"/>
                </a:solidFill>
                <a:effectLst/>
                <a:latin typeface="Times New Roman" panose="02020603050405020304" pitchFamily="18" charset="0"/>
                <a:ea typeface="Times New Roman" panose="02020603050405020304" pitchFamily="18" charset="0"/>
              </a:rPr>
              <a:t>.</a:t>
            </a:r>
            <a:endParaRPr lang="en-US" sz="2400" b="1" dirty="0">
              <a:effectLst/>
              <a:latin typeface="Times New Roman" panose="02020603050405020304" pitchFamily="18" charset="0"/>
              <a:ea typeface="Times New Roman" panose="02020603050405020304" pitchFamily="18" charset="0"/>
            </a:endParaRPr>
          </a:p>
          <a:p>
            <a:pPr lvl="0"/>
            <a:endParaRPr sz="2400" b="0" i="0" u="none" strike="noStrike" cap="none" dirty="0">
              <a:solidFill>
                <a:schemeClr val="tx1">
                  <a:lumMod val="75000"/>
                  <a:lumOff val="25000"/>
                </a:schemeClr>
              </a:solidFill>
              <a:latin typeface="+mj-lt"/>
              <a:cs typeface="+mn-ea"/>
              <a:sym typeface="+mn-lt"/>
            </a:endParaRPr>
          </a:p>
        </p:txBody>
      </p:sp>
      <p:sp>
        <p:nvSpPr>
          <p:cNvPr id="14" name="圆: 空心 13">
            <a:extLst>
              <a:ext uri="{FF2B5EF4-FFF2-40B4-BE49-F238E27FC236}">
                <a16:creationId xmlns:a16="http://schemas.microsoft.com/office/drawing/2014/main" id="{7D4722BE-5763-40BF-9FD9-AEE7BE9A1FA8}"/>
              </a:ext>
            </a:extLst>
          </p:cNvPr>
          <p:cNvSpPr/>
          <p:nvPr/>
        </p:nvSpPr>
        <p:spPr>
          <a:xfrm flipH="1">
            <a:off x="1813735" y="5623106"/>
            <a:ext cx="538223" cy="525446"/>
          </a:xfrm>
          <a:prstGeom prst="donut">
            <a:avLst>
              <a:gd name="adj" fmla="val 24636"/>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mj-lt"/>
              <a:cs typeface="+mn-ea"/>
              <a:sym typeface="+mn-lt"/>
            </a:endParaRPr>
          </a:p>
        </p:txBody>
      </p:sp>
      <p:pic>
        <p:nvPicPr>
          <p:cNvPr id="3" name="Picture 2" descr="A person and person standing on coins&#10;&#10;Description automatically generated">
            <a:extLst>
              <a:ext uri="{FF2B5EF4-FFF2-40B4-BE49-F238E27FC236}">
                <a16:creationId xmlns:a16="http://schemas.microsoft.com/office/drawing/2014/main" id="{BB5B97A0-545F-18D9-CD2D-20C74968EE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54540" y="1137840"/>
            <a:ext cx="5415045" cy="5095875"/>
          </a:xfrm>
          <a:prstGeom prst="rect">
            <a:avLst/>
          </a:prstGeom>
        </p:spPr>
      </p:pic>
    </p:spTree>
    <p:extLst>
      <p:ext uri="{BB962C8B-B14F-4D97-AF65-F5344CB8AC3E}">
        <p14:creationId xmlns:p14="http://schemas.microsoft.com/office/powerpoint/2010/main" val="3808429184"/>
      </p:ext>
    </p:extLst>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grpId="0" nodeType="clickEffect">
                                  <p:stCondLst>
                                    <p:cond delay="0"/>
                                  </p:stCondLst>
                                  <p:childTnLst>
                                    <p:set>
                                      <p:cBhvr>
                                        <p:cTn id="13" dur="1" fill="hold">
                                          <p:stCondLst>
                                            <p:cond delay="0"/>
                                          </p:stCondLst>
                                        </p:cTn>
                                        <p:tgtEl>
                                          <p:spTgt spid="14"/>
                                        </p:tgtEl>
                                        <p:attrNameLst>
                                          <p:attrName>style.visibility</p:attrName>
                                        </p:attrNameLst>
                                      </p:cBhvr>
                                      <p:to>
                                        <p:strVal val="visible"/>
                                      </p:to>
                                    </p:set>
                                    <p:animEffect transition="in" filter="fade">
                                      <p:cBhvr>
                                        <p:cTn id="14" dur="1000"/>
                                        <p:tgtEl>
                                          <p:spTgt spid="14"/>
                                        </p:tgtEl>
                                      </p:cBhvr>
                                    </p:animEffect>
                                    <p:anim calcmode="lin" valueType="num">
                                      <p:cBhvr>
                                        <p:cTn id="15" dur="1000" fill="hold"/>
                                        <p:tgtEl>
                                          <p:spTgt spid="14"/>
                                        </p:tgtEl>
                                        <p:attrNameLst>
                                          <p:attrName>ppt_x</p:attrName>
                                        </p:attrNameLst>
                                      </p:cBhvr>
                                      <p:tavLst>
                                        <p:tav tm="0">
                                          <p:val>
                                            <p:strVal val="#ppt_x"/>
                                          </p:val>
                                        </p:tav>
                                        <p:tav tm="100000">
                                          <p:val>
                                            <p:strVal val="#ppt_x"/>
                                          </p:val>
                                        </p:tav>
                                      </p:tavLst>
                                    </p:anim>
                                    <p:anim calcmode="lin" valueType="num">
                                      <p:cBhvr>
                                        <p:cTn id="16"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47E74F4-7E5A-18F4-CD13-0BE7827CCCEC}"/>
              </a:ext>
            </a:extLst>
          </p:cNvPr>
          <p:cNvSpPr>
            <a:spLocks noGrp="1"/>
          </p:cNvSpPr>
          <p:nvPr>
            <p:ph type="title"/>
          </p:nvPr>
        </p:nvSpPr>
        <p:spPr>
          <a:xfrm>
            <a:off x="1371597" y="348865"/>
            <a:ext cx="10044023" cy="877729"/>
          </a:xfrm>
        </p:spPr>
        <p:txBody>
          <a:bodyPr anchor="ctr">
            <a:normAutofit/>
          </a:bodyPr>
          <a:lstStyle/>
          <a:p>
            <a:r>
              <a:rPr lang="vi-VN" sz="4000" b="1" u="sng">
                <a:solidFill>
                  <a:srgbClr val="FFFFFF"/>
                </a:solidFill>
              </a:rPr>
              <a:t>Hiện trạng ly hôn hiện nay</a:t>
            </a:r>
            <a:endParaRPr lang="en-US" sz="4000" b="1" u="sng">
              <a:solidFill>
                <a:srgbClr val="FFFFFF"/>
              </a:solidFill>
            </a:endParaRPr>
          </a:p>
        </p:txBody>
      </p:sp>
      <p:sp>
        <p:nvSpPr>
          <p:cNvPr id="5" name="AutoShape 2" descr="Thủ tục giải quyết ly hôn vắng mặt mới nhất 2022">
            <a:extLst>
              <a:ext uri="{FF2B5EF4-FFF2-40B4-BE49-F238E27FC236}">
                <a16:creationId xmlns:a16="http://schemas.microsoft.com/office/drawing/2014/main" id="{D6010BED-379F-E5EE-C3BD-30BF1102FCB1}"/>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4" descr="Thủ tục giải quyết ly hôn vắng mặt mới nhất 2022">
            <a:extLst>
              <a:ext uri="{FF2B5EF4-FFF2-40B4-BE49-F238E27FC236}">
                <a16:creationId xmlns:a16="http://schemas.microsoft.com/office/drawing/2014/main" id="{AADFC2A9-C87A-B70F-D36A-27732B4094DE}"/>
              </a:ext>
            </a:extLst>
          </p:cNvPr>
          <p:cNvSpPr>
            <a:spLocks noChangeAspect="1" noChangeArrowheads="1"/>
          </p:cNvSpPr>
          <p:nvPr/>
        </p:nvSpPr>
        <p:spPr bwMode="auto">
          <a:xfrm>
            <a:off x="6096000" y="584200"/>
            <a:ext cx="3149600" cy="31496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AutoShape 6" descr="Thủ tục giải quyết ly hôn vắng mặt mới nhất 2022">
            <a:extLst>
              <a:ext uri="{FF2B5EF4-FFF2-40B4-BE49-F238E27FC236}">
                <a16:creationId xmlns:a16="http://schemas.microsoft.com/office/drawing/2014/main" id="{C48975D8-BCB1-B446-99B3-E2B159853222}"/>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Content Placeholder 2">
            <a:extLst>
              <a:ext uri="{FF2B5EF4-FFF2-40B4-BE49-F238E27FC236}">
                <a16:creationId xmlns:a16="http://schemas.microsoft.com/office/drawing/2014/main" id="{0DBED5FC-B55A-1414-E4F1-DD17337EE399}"/>
              </a:ext>
            </a:extLst>
          </p:cNvPr>
          <p:cNvSpPr>
            <a:spLocks noGrp="1"/>
          </p:cNvSpPr>
          <p:nvPr>
            <p:ph idx="1"/>
          </p:nvPr>
        </p:nvSpPr>
        <p:spPr>
          <a:xfrm>
            <a:off x="276409" y="1728355"/>
            <a:ext cx="6197898" cy="1513433"/>
          </a:xfrm>
        </p:spPr>
        <p:txBody>
          <a:bodyPr>
            <a:noAutofit/>
          </a:bodyPr>
          <a:lstStyle/>
          <a:p>
            <a:pPr marL="0" indent="0" defTabSz="533004">
              <a:spcBef>
                <a:spcPts val="583"/>
              </a:spcBef>
              <a:buNone/>
            </a:pPr>
            <a:r>
              <a:rPr lang="vi-VN" sz="2200" kern="1200" dirty="0">
                <a:solidFill>
                  <a:srgbClr val="333333"/>
                </a:solidFill>
                <a:latin typeface="Times New Roman" panose="02020603050405020304" pitchFamily="18" charset="0"/>
                <a:ea typeface="+mn-ea"/>
                <a:cs typeface="+mn-cs"/>
              </a:rPr>
              <a:t>Ly hôn là việc chấm dứt quan hệ vợ chồng khi cả hai người đang còn sống, do cả hai bên vợ chồng thuận tình và được Tòa án công nhận bằng quyết định công nhận thuận tình ly hôn hoặc chỉ do một bên yêu cầu, được Tòa án đưa ra xét xử và phán quyết bằng một bản án cho ly hôn.</a:t>
            </a:r>
            <a:endParaRPr lang="en-US" sz="2200" dirty="0"/>
          </a:p>
        </p:txBody>
      </p:sp>
      <p:sp>
        <p:nvSpPr>
          <p:cNvPr id="4" name="TextBox 3">
            <a:extLst>
              <a:ext uri="{FF2B5EF4-FFF2-40B4-BE49-F238E27FC236}">
                <a16:creationId xmlns:a16="http://schemas.microsoft.com/office/drawing/2014/main" id="{7578CFA6-8EB8-C86F-6FC6-F7F147DF7901}"/>
              </a:ext>
            </a:extLst>
          </p:cNvPr>
          <p:cNvSpPr txBox="1"/>
          <p:nvPr/>
        </p:nvSpPr>
        <p:spPr>
          <a:xfrm>
            <a:off x="276409" y="3573840"/>
            <a:ext cx="6607321" cy="3139321"/>
          </a:xfrm>
          <a:prstGeom prst="rect">
            <a:avLst/>
          </a:prstGeom>
          <a:noFill/>
        </p:spPr>
        <p:txBody>
          <a:bodyPr wrap="square" rtlCol="0">
            <a:spAutoFit/>
          </a:bodyPr>
          <a:lstStyle/>
          <a:p>
            <a:pPr defTabSz="533004">
              <a:spcAft>
                <a:spcPts val="522"/>
              </a:spcAft>
            </a:pPr>
            <a:r>
              <a:rPr lang="vi-VN" sz="2200" kern="1200" dirty="0">
                <a:solidFill>
                  <a:srgbClr val="212121"/>
                </a:solidFill>
                <a:latin typeface="+mj-lt"/>
                <a:ea typeface="+mn-ea"/>
                <a:cs typeface="+mn-cs"/>
              </a:rPr>
              <a:t>Công cuộc đổi mới của Việt Nam chuyển sang nền kinh tế thị trường và hiện đại hóa nền kinh tế cũng bắt đầu định hình lại lối sống cũng như các giá trị trong xã hội, trong đó có ly hôn. Vì thế ly hôn cũng không còn bị coi là một thất bại trong cuộc đời cá nhân như trước đây. Quá trình hiện đại hóa đất nước đã giúp mỗi cá nhân thoát khỏi sự trói buộc về những quan niệm hôn nhân gia đình truyền thống, và người ta </a:t>
            </a:r>
            <a:r>
              <a:rPr lang="vi-VN" sz="2200" kern="1200" dirty="0">
                <a:solidFill>
                  <a:srgbClr val="111111"/>
                </a:solidFill>
                <a:latin typeface="+mj-lt"/>
                <a:ea typeface="+mn-ea"/>
                <a:cs typeface="+mn-cs"/>
                <a:hlinkClick r:id="rId2"/>
              </a:rPr>
              <a:t>tin</a:t>
            </a:r>
            <a:r>
              <a:rPr lang="vi-VN" sz="2200" kern="1200" dirty="0">
                <a:solidFill>
                  <a:srgbClr val="212121"/>
                </a:solidFill>
                <a:latin typeface="+mj-lt"/>
                <a:ea typeface="+mn-ea"/>
                <a:cs typeface="+mn-cs"/>
              </a:rPr>
              <a:t> rằng, xã hội Việt Nam đang chuyển dần sang lối </a:t>
            </a:r>
            <a:r>
              <a:rPr lang="vi-VN" sz="2200" kern="1200" dirty="0">
                <a:solidFill>
                  <a:srgbClr val="111111"/>
                </a:solidFill>
                <a:latin typeface="+mj-lt"/>
                <a:ea typeface="+mn-ea"/>
                <a:cs typeface="+mn-cs"/>
                <a:hlinkClick r:id="rId2"/>
              </a:rPr>
              <a:t>sống</a:t>
            </a:r>
            <a:r>
              <a:rPr lang="vi-VN" sz="2200" kern="1200" dirty="0">
                <a:solidFill>
                  <a:srgbClr val="212121"/>
                </a:solidFill>
                <a:latin typeface="+mj-lt"/>
                <a:ea typeface="+mn-ea"/>
                <a:cs typeface="+mn-cs"/>
              </a:rPr>
              <a:t> hiện đại</a:t>
            </a:r>
            <a:r>
              <a:rPr lang="vi-VN" sz="2001" kern="1200" dirty="0">
                <a:solidFill>
                  <a:srgbClr val="212121"/>
                </a:solidFill>
                <a:latin typeface="+mj-lt"/>
                <a:ea typeface="+mn-ea"/>
                <a:cs typeface="+mn-cs"/>
              </a:rPr>
              <a:t>.</a:t>
            </a:r>
            <a:endParaRPr lang="en-US" sz="2300" dirty="0">
              <a:latin typeface="+mj-lt"/>
            </a:endParaRPr>
          </a:p>
        </p:txBody>
      </p:sp>
      <p:pic>
        <p:nvPicPr>
          <p:cNvPr id="13" name="Picture 12" descr="A group of people sitting at a table&#10;&#10;Description automatically generated">
            <a:extLst>
              <a:ext uri="{FF2B5EF4-FFF2-40B4-BE49-F238E27FC236}">
                <a16:creationId xmlns:a16="http://schemas.microsoft.com/office/drawing/2014/main" id="{DC092B8E-6866-1408-174C-FCEDD5B2F73B}"/>
              </a:ext>
            </a:extLst>
          </p:cNvPr>
          <p:cNvPicPr>
            <a:picLocks noChangeAspect="1"/>
          </p:cNvPicPr>
          <p:nvPr/>
        </p:nvPicPr>
        <p:blipFill rotWithShape="1">
          <a:blip r:embed="rId3">
            <a:extLst>
              <a:ext uri="{28A0092B-C50C-407E-A947-70E740481C1C}">
                <a14:useLocalDpi xmlns:a14="http://schemas.microsoft.com/office/drawing/2010/main" val="0"/>
              </a:ext>
            </a:extLst>
          </a:blip>
          <a:srcRect t="21423" r="-11640"/>
          <a:stretch/>
        </p:blipFill>
        <p:spPr>
          <a:xfrm>
            <a:off x="7625348" y="2143180"/>
            <a:ext cx="3415611" cy="2051087"/>
          </a:xfrm>
          <a:prstGeom prst="rect">
            <a:avLst/>
          </a:prstGeom>
        </p:spPr>
      </p:pic>
      <p:pic>
        <p:nvPicPr>
          <p:cNvPr id="15" name="Picture 14" descr="A person and person standing next to a scale&#10;&#10;Description automatically generated">
            <a:extLst>
              <a:ext uri="{FF2B5EF4-FFF2-40B4-BE49-F238E27FC236}">
                <a16:creationId xmlns:a16="http://schemas.microsoft.com/office/drawing/2014/main" id="{2AC594A1-2F83-29EE-A2B9-60BEA66C76FD}"/>
              </a:ext>
            </a:extLst>
          </p:cNvPr>
          <p:cNvPicPr>
            <a:picLocks noChangeAspect="1"/>
          </p:cNvPicPr>
          <p:nvPr/>
        </p:nvPicPr>
        <p:blipFill rotWithShape="1">
          <a:blip r:embed="rId4">
            <a:extLst>
              <a:ext uri="{28A0092B-C50C-407E-A947-70E740481C1C}">
                <a14:useLocalDpi xmlns:a14="http://schemas.microsoft.com/office/drawing/2010/main" val="0"/>
              </a:ext>
            </a:extLst>
          </a:blip>
          <a:srcRect l="12293" t="19521" r="9923"/>
          <a:stretch/>
        </p:blipFill>
        <p:spPr>
          <a:xfrm>
            <a:off x="7666824" y="4176104"/>
            <a:ext cx="3121666" cy="2049035"/>
          </a:xfrm>
          <a:prstGeom prst="rect">
            <a:avLst/>
          </a:prstGeom>
        </p:spPr>
      </p:pic>
    </p:spTree>
    <p:extLst>
      <p:ext uri="{BB962C8B-B14F-4D97-AF65-F5344CB8AC3E}">
        <p14:creationId xmlns:p14="http://schemas.microsoft.com/office/powerpoint/2010/main" val="38996661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44F58D-143B-9188-94F0-077C6B7E9AE1}"/>
              </a:ext>
            </a:extLst>
          </p:cNvPr>
          <p:cNvSpPr>
            <a:spLocks noGrp="1"/>
          </p:cNvSpPr>
          <p:nvPr>
            <p:ph type="title"/>
          </p:nvPr>
        </p:nvSpPr>
        <p:spPr>
          <a:xfrm>
            <a:off x="2445512" y="58601"/>
            <a:ext cx="8100568" cy="1005366"/>
          </a:xfrm>
        </p:spPr>
        <p:txBody>
          <a:bodyPr anchor="b">
            <a:noAutofit/>
          </a:bodyPr>
          <a:lstStyle/>
          <a:p>
            <a:r>
              <a:rPr lang="vi-VN" sz="4200" b="1" u="sng" dirty="0"/>
              <a:t>Hiện trạng ly hôn hiện nay</a:t>
            </a:r>
            <a:endParaRPr lang="en-US" sz="4200" dirty="0"/>
          </a:p>
        </p:txBody>
      </p:sp>
      <p:pic>
        <p:nvPicPr>
          <p:cNvPr id="2050" name="Picture 2">
            <a:extLst>
              <a:ext uri="{FF2B5EF4-FFF2-40B4-BE49-F238E27FC236}">
                <a16:creationId xmlns:a16="http://schemas.microsoft.com/office/drawing/2014/main" id="{D65690B5-6BD5-B5CE-A0E4-DBEB49E5BDFC}"/>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237767" y="1851282"/>
            <a:ext cx="5822641" cy="2751197"/>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062" name="Content Placeholder 2">
            <a:extLst>
              <a:ext uri="{FF2B5EF4-FFF2-40B4-BE49-F238E27FC236}">
                <a16:creationId xmlns:a16="http://schemas.microsoft.com/office/drawing/2014/main" id="{D5AB2481-9DA4-CC7F-93C4-0DD27C909B45}"/>
              </a:ext>
            </a:extLst>
          </p:cNvPr>
          <p:cNvGraphicFramePr>
            <a:graphicFrameLocks noGrp="1"/>
          </p:cNvGraphicFramePr>
          <p:nvPr>
            <p:ph idx="1"/>
          </p:nvPr>
        </p:nvGraphicFramePr>
        <p:xfrm>
          <a:off x="332935" y="1361440"/>
          <a:ext cx="5763065" cy="543795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extBox 3">
            <a:extLst>
              <a:ext uri="{FF2B5EF4-FFF2-40B4-BE49-F238E27FC236}">
                <a16:creationId xmlns:a16="http://schemas.microsoft.com/office/drawing/2014/main" id="{4AE5686C-C2E8-A7E2-90AF-4B21CD95F911}"/>
              </a:ext>
            </a:extLst>
          </p:cNvPr>
          <p:cNvSpPr txBox="1"/>
          <p:nvPr/>
        </p:nvSpPr>
        <p:spPr>
          <a:xfrm>
            <a:off x="6797041" y="4826000"/>
            <a:ext cx="5405134" cy="369332"/>
          </a:xfrm>
          <a:prstGeom prst="rect">
            <a:avLst/>
          </a:prstGeom>
          <a:noFill/>
        </p:spPr>
        <p:txBody>
          <a:bodyPr wrap="square" rtlCol="0">
            <a:spAutoFit/>
          </a:bodyPr>
          <a:lstStyle/>
          <a:p>
            <a:r>
              <a:rPr lang="en-US" b="1" i="0" dirty="0">
                <a:solidFill>
                  <a:srgbClr val="212121"/>
                </a:solidFill>
                <a:effectLst/>
                <a:latin typeface="Arial" panose="020B0604020202020204" pitchFamily="34" charset="0"/>
              </a:rPr>
              <a:t> </a:t>
            </a:r>
            <a:r>
              <a:rPr lang="en-US" b="1" i="0" dirty="0" err="1">
                <a:solidFill>
                  <a:srgbClr val="212121"/>
                </a:solidFill>
                <a:effectLst/>
                <a:latin typeface="Arial" panose="020B0604020202020204" pitchFamily="34" charset="0"/>
              </a:rPr>
              <a:t>Số</a:t>
            </a:r>
            <a:r>
              <a:rPr lang="en-US" b="1" i="0" dirty="0">
                <a:solidFill>
                  <a:srgbClr val="212121"/>
                </a:solidFill>
                <a:effectLst/>
                <a:latin typeface="Arial" panose="020B0604020202020204" pitchFamily="34" charset="0"/>
              </a:rPr>
              <a:t> </a:t>
            </a:r>
            <a:r>
              <a:rPr lang="en-US" b="1" i="0" dirty="0" err="1">
                <a:solidFill>
                  <a:srgbClr val="212121"/>
                </a:solidFill>
                <a:effectLst/>
                <a:latin typeface="Arial" panose="020B0604020202020204" pitchFamily="34" charset="0"/>
              </a:rPr>
              <a:t>cuộc</a:t>
            </a:r>
            <a:r>
              <a:rPr lang="en-US" b="1" i="0" dirty="0">
                <a:solidFill>
                  <a:srgbClr val="212121"/>
                </a:solidFill>
                <a:effectLst/>
                <a:latin typeface="Arial" panose="020B0604020202020204" pitchFamily="34" charset="0"/>
              </a:rPr>
              <a:t> </a:t>
            </a:r>
            <a:r>
              <a:rPr lang="en-US" b="1" i="0" dirty="0" err="1">
                <a:solidFill>
                  <a:srgbClr val="212121"/>
                </a:solidFill>
                <a:effectLst/>
                <a:latin typeface="Arial" panose="020B0604020202020204" pitchFamily="34" charset="0"/>
              </a:rPr>
              <a:t>ly</a:t>
            </a:r>
            <a:r>
              <a:rPr lang="en-US" b="1" i="0" dirty="0">
                <a:solidFill>
                  <a:srgbClr val="212121"/>
                </a:solidFill>
                <a:effectLst/>
                <a:latin typeface="Arial" panose="020B0604020202020204" pitchFamily="34" charset="0"/>
              </a:rPr>
              <a:t> </a:t>
            </a:r>
            <a:r>
              <a:rPr lang="en-US" b="1" i="0" dirty="0" err="1">
                <a:solidFill>
                  <a:srgbClr val="212121"/>
                </a:solidFill>
                <a:effectLst/>
                <a:latin typeface="Arial" panose="020B0604020202020204" pitchFamily="34" charset="0"/>
              </a:rPr>
              <a:t>hôn</a:t>
            </a:r>
            <a:r>
              <a:rPr lang="en-US" b="1" i="0" dirty="0">
                <a:solidFill>
                  <a:srgbClr val="212121"/>
                </a:solidFill>
                <a:effectLst/>
                <a:latin typeface="Arial" panose="020B0604020202020204" pitchFamily="34" charset="0"/>
              </a:rPr>
              <a:t> ở </a:t>
            </a:r>
            <a:r>
              <a:rPr lang="en-US" b="1" i="0" dirty="0" err="1">
                <a:solidFill>
                  <a:srgbClr val="212121"/>
                </a:solidFill>
                <a:effectLst/>
                <a:latin typeface="Arial" panose="020B0604020202020204" pitchFamily="34" charset="0"/>
              </a:rPr>
              <a:t>Việt</a:t>
            </a:r>
            <a:r>
              <a:rPr lang="en-US" b="1" i="0" dirty="0">
                <a:solidFill>
                  <a:srgbClr val="212121"/>
                </a:solidFill>
                <a:effectLst/>
                <a:latin typeface="Arial" panose="020B0604020202020204" pitchFamily="34" charset="0"/>
              </a:rPr>
              <a:t> Nam </a:t>
            </a:r>
            <a:r>
              <a:rPr lang="en-US" b="1" i="0" dirty="0" err="1">
                <a:solidFill>
                  <a:srgbClr val="212121"/>
                </a:solidFill>
                <a:effectLst/>
                <a:latin typeface="Arial" panose="020B0604020202020204" pitchFamily="34" charset="0"/>
              </a:rPr>
              <a:t>giai</a:t>
            </a:r>
            <a:r>
              <a:rPr lang="en-US" b="1" i="0" dirty="0">
                <a:solidFill>
                  <a:srgbClr val="212121"/>
                </a:solidFill>
                <a:effectLst/>
                <a:latin typeface="Arial" panose="020B0604020202020204" pitchFamily="34" charset="0"/>
              </a:rPr>
              <a:t> </a:t>
            </a:r>
            <a:r>
              <a:rPr lang="en-US" b="1" i="0" dirty="0" err="1">
                <a:solidFill>
                  <a:srgbClr val="212121"/>
                </a:solidFill>
                <a:effectLst/>
                <a:latin typeface="Arial" panose="020B0604020202020204" pitchFamily="34" charset="0"/>
              </a:rPr>
              <a:t>đoạn</a:t>
            </a:r>
            <a:r>
              <a:rPr lang="en-US" b="1" i="0" dirty="0">
                <a:solidFill>
                  <a:srgbClr val="212121"/>
                </a:solidFill>
                <a:effectLst/>
                <a:latin typeface="Arial" panose="020B0604020202020204" pitchFamily="34" charset="0"/>
              </a:rPr>
              <a:t> 1965-2017</a:t>
            </a:r>
            <a:endParaRPr lang="en-US" dirty="0"/>
          </a:p>
        </p:txBody>
      </p:sp>
    </p:spTree>
    <p:extLst>
      <p:ext uri="{BB962C8B-B14F-4D97-AF65-F5344CB8AC3E}">
        <p14:creationId xmlns:p14="http://schemas.microsoft.com/office/powerpoint/2010/main" val="9021582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198DE6-8629-5EAA-E654-9C1965970A62}"/>
              </a:ext>
            </a:extLst>
          </p:cNvPr>
          <p:cNvSpPr>
            <a:spLocks noGrp="1"/>
          </p:cNvSpPr>
          <p:nvPr>
            <p:ph type="title"/>
          </p:nvPr>
        </p:nvSpPr>
        <p:spPr>
          <a:xfrm>
            <a:off x="640080" y="325369"/>
            <a:ext cx="5291358" cy="1956841"/>
          </a:xfrm>
        </p:spPr>
        <p:txBody>
          <a:bodyPr anchor="b">
            <a:normAutofit/>
          </a:bodyPr>
          <a:lstStyle/>
          <a:p>
            <a:r>
              <a:rPr lang="en-US" sz="3400" b="1" u="sng" dirty="0" err="1">
                <a:effectLst/>
                <a:latin typeface="Times New Roman" panose="02020603050405020304" pitchFamily="18" charset="0"/>
                <a:ea typeface="SimSun" panose="02010600030101010101" pitchFamily="2" charset="-122"/>
                <a:cs typeface="Times New Roman" panose="02020603050405020304" pitchFamily="18" charset="0"/>
              </a:rPr>
              <a:t>Nguyên</a:t>
            </a:r>
            <a:r>
              <a:rPr lang="en-US" sz="3400" b="1" u="sng"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3400" b="1" u="sng" dirty="0" err="1">
                <a:effectLst/>
                <a:latin typeface="Times New Roman" panose="02020603050405020304" pitchFamily="18" charset="0"/>
                <a:ea typeface="SimSun" panose="02010600030101010101" pitchFamily="2" charset="-122"/>
                <a:cs typeface="Times New Roman" panose="02020603050405020304" pitchFamily="18" charset="0"/>
              </a:rPr>
              <a:t>nhân</a:t>
            </a:r>
            <a:r>
              <a:rPr lang="vi-VN" sz="3400" b="1" u="sng" dirty="0">
                <a:effectLst/>
                <a:latin typeface="Times New Roman" panose="02020603050405020304" pitchFamily="18" charset="0"/>
                <a:ea typeface="SimSun" panose="02010600030101010101" pitchFamily="2" charset="-122"/>
                <a:cs typeface="Times New Roman" panose="02020603050405020304" pitchFamily="18" charset="0"/>
              </a:rPr>
              <a:t> sự </a:t>
            </a:r>
            <a:r>
              <a:rPr lang="en-US" sz="3400" b="1" u="sng" dirty="0" err="1">
                <a:effectLst/>
                <a:latin typeface="Times New Roman" panose="02020603050405020304" pitchFamily="18" charset="0"/>
                <a:ea typeface="SimSun" panose="02010600030101010101" pitchFamily="2" charset="-122"/>
                <a:cs typeface="Times New Roman" panose="02020603050405020304" pitchFamily="18" charset="0"/>
              </a:rPr>
              <a:t>biến</a:t>
            </a:r>
            <a:r>
              <a:rPr lang="en-US" sz="3400" b="1" u="sng"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3400" b="1" u="sng" dirty="0" err="1">
                <a:effectLst/>
                <a:latin typeface="Times New Roman" panose="02020603050405020304" pitchFamily="18" charset="0"/>
                <a:ea typeface="SimSun" panose="02010600030101010101" pitchFamily="2" charset="-122"/>
                <a:cs typeface="Times New Roman" panose="02020603050405020304" pitchFamily="18" charset="0"/>
              </a:rPr>
              <a:t>đổi</a:t>
            </a:r>
            <a:r>
              <a:rPr lang="en-US" sz="3400" b="1" u="sng" dirty="0">
                <a:effectLst/>
                <a:latin typeface="Times New Roman" panose="02020603050405020304" pitchFamily="18" charset="0"/>
                <a:ea typeface="SimSun" panose="02010600030101010101" pitchFamily="2" charset="-122"/>
                <a:cs typeface="Times New Roman" panose="02020603050405020304" pitchFamily="18" charset="0"/>
              </a:rPr>
              <a:t> </a:t>
            </a:r>
            <a:r>
              <a:rPr lang="vi-VN" sz="3400" b="1" u="sng" dirty="0">
                <a:effectLst/>
                <a:latin typeface="Times New Roman" panose="02020603050405020304" pitchFamily="18" charset="0"/>
                <a:ea typeface="SimSun" panose="02010600030101010101" pitchFamily="2" charset="-122"/>
                <a:cs typeface="Times New Roman" panose="02020603050405020304" pitchFamily="18" charset="0"/>
              </a:rPr>
              <a:t>tích cực </a:t>
            </a:r>
            <a:r>
              <a:rPr lang="en-US" sz="3400" b="1" u="sng" dirty="0" err="1">
                <a:effectLst/>
                <a:latin typeface="Times New Roman" panose="02020603050405020304" pitchFamily="18" charset="0"/>
                <a:ea typeface="SimSun" panose="02010600030101010101" pitchFamily="2" charset="-122"/>
                <a:cs typeface="Times New Roman" panose="02020603050405020304" pitchFamily="18" charset="0"/>
              </a:rPr>
              <a:t>của</a:t>
            </a:r>
            <a:r>
              <a:rPr lang="en-US" sz="3400" b="1" u="sng" dirty="0">
                <a:effectLst/>
                <a:latin typeface="Times New Roman" panose="02020603050405020304" pitchFamily="18" charset="0"/>
                <a:ea typeface="SimSun" panose="02010600030101010101" pitchFamily="2" charset="-122"/>
                <a:cs typeface="Times New Roman" panose="02020603050405020304" pitchFamily="18" charset="0"/>
              </a:rPr>
              <a:t> </a:t>
            </a:r>
            <a:r>
              <a:rPr lang="vi-VN" sz="3400" b="1" u="sng" dirty="0">
                <a:effectLst/>
                <a:latin typeface="Times New Roman" panose="02020603050405020304" pitchFamily="18" charset="0"/>
                <a:ea typeface="SimSun" panose="02010600030101010101" pitchFamily="2" charset="-122"/>
                <a:cs typeface="Times New Roman" panose="02020603050405020304" pitchFamily="18" charset="0"/>
              </a:rPr>
              <a:t>hôn nhân</a:t>
            </a:r>
            <a:br>
              <a:rPr lang="en-US" sz="3400" dirty="0">
                <a:effectLst/>
                <a:latin typeface="Calibri" panose="020F0502020204030204" pitchFamily="34" charset="0"/>
                <a:ea typeface="SimSun" panose="02010600030101010101" pitchFamily="2" charset="-122"/>
                <a:cs typeface="Times New Roman" panose="02020603050405020304" pitchFamily="18" charset="0"/>
              </a:rPr>
            </a:br>
            <a:endParaRPr lang="en-US" sz="3400" dirty="0"/>
          </a:p>
        </p:txBody>
      </p:sp>
      <p:sp>
        <p:nvSpPr>
          <p:cNvPr id="3" name="Content Placeholder 2">
            <a:extLst>
              <a:ext uri="{FF2B5EF4-FFF2-40B4-BE49-F238E27FC236}">
                <a16:creationId xmlns:a16="http://schemas.microsoft.com/office/drawing/2014/main" id="{CFA384B1-044C-1E4E-5DFC-A797D11A1DF7}"/>
              </a:ext>
            </a:extLst>
          </p:cNvPr>
          <p:cNvSpPr>
            <a:spLocks noGrp="1"/>
          </p:cNvSpPr>
          <p:nvPr>
            <p:ph idx="1"/>
          </p:nvPr>
        </p:nvSpPr>
        <p:spPr>
          <a:xfrm>
            <a:off x="733523" y="1948267"/>
            <a:ext cx="5527040" cy="3430047"/>
          </a:xfrm>
        </p:spPr>
        <p:txBody>
          <a:bodyPr>
            <a:noAutofit/>
          </a:bodyPr>
          <a:lstStyle/>
          <a:p>
            <a:pPr marL="0" indent="0">
              <a:buNone/>
            </a:pPr>
            <a:r>
              <a:rPr lang="vi-VN" sz="2200" b="0" i="0" dirty="0">
                <a:effectLst/>
                <a:latin typeface="Times New Roman" panose="02020603050405020304" pitchFamily="18" charset="0"/>
                <a:cs typeface="Times New Roman" panose="02020603050405020304" pitchFamily="18" charset="0"/>
              </a:rPr>
              <a:t>Trong dài hạn xu hướng bình đẳng đi kèm với quá trình hiện đại hóa và sự thay thế chủ nghĩa gia trưởng sẽ đem lại những ảnh hưởng tích cực. </a:t>
            </a:r>
            <a:r>
              <a:rPr lang="vi-VN" sz="2200" dirty="0">
                <a:latin typeface="Times New Roman" panose="02020603050405020304" pitchFamily="18" charset="0"/>
                <a:cs typeface="Times New Roman" panose="02020603050405020304" pitchFamily="18" charset="0"/>
              </a:rPr>
              <a:t>Một số nguyên nhân dẫn đến sự biến đổi tích cực trong vấn đề ly hôn gia đình hiện nay:</a:t>
            </a:r>
          </a:p>
          <a:p>
            <a:pPr marL="0" indent="0">
              <a:buNone/>
            </a:pPr>
            <a:r>
              <a:rPr lang="vi-VN" sz="2200" b="0" i="0" dirty="0">
                <a:effectLst/>
                <a:latin typeface="Times New Roman" panose="02020603050405020304" pitchFamily="18" charset="0"/>
                <a:cs typeface="Times New Roman" panose="02020603050405020304" pitchFamily="18" charset="0"/>
              </a:rPr>
              <a:t>1. Thay đổi giá trị và niềm tin về hôn nhân: Xã hội ngày nay đã thay đổi rất nhiều so với trước đây. Cái nhìn về hôn nhân và vai trò của nó trong cuộc sống cũng đã thay đổi. Ngày nay, mọi người có xu hướng tìm kiếm hạnh phúc và sự trọn ven trong hôn nhân, thay vì chỉ nhìn vào lợi ích kinh tế hay xã hội như trước đây. </a:t>
            </a:r>
            <a:endParaRPr lang="vi-VN" sz="2200" dirty="0">
              <a:latin typeface="Times New Roman" panose="02020603050405020304" pitchFamily="18" charset="0"/>
              <a:cs typeface="Times New Roman" panose="02020603050405020304" pitchFamily="18" charset="0"/>
            </a:endParaRPr>
          </a:p>
          <a:p>
            <a:pPr marL="0" indent="0">
              <a:buNone/>
            </a:pPr>
            <a:r>
              <a:rPr lang="vi-VN" sz="2200" dirty="0">
                <a:latin typeface="Times New Roman" panose="02020603050405020304" pitchFamily="18" charset="0"/>
                <a:cs typeface="Times New Roman" panose="02020603050405020304" pitchFamily="18" charset="0"/>
              </a:rPr>
              <a:t>2.</a:t>
            </a:r>
            <a:r>
              <a:rPr lang="vi-VN" sz="2200" b="0" i="0" dirty="0">
                <a:effectLst/>
                <a:latin typeface="Times New Roman" panose="02020603050405020304" pitchFamily="18" charset="0"/>
                <a:cs typeface="Times New Roman" panose="02020603050405020304" pitchFamily="18" charset="0"/>
              </a:rPr>
              <a:t>  Vai trò của người phụ nữ thay đổi :</a:t>
            </a:r>
            <a:r>
              <a:rPr lang="vi-VN" sz="2200" dirty="0">
                <a:latin typeface="Times New Roman" panose="02020603050405020304" pitchFamily="18" charset="0"/>
                <a:cs typeface="Times New Roman" panose="02020603050405020304" pitchFamily="18" charset="0"/>
              </a:rPr>
              <a:t>s</a:t>
            </a:r>
            <a:r>
              <a:rPr lang="vi-VN" sz="2200" b="0" i="0" dirty="0">
                <a:effectLst/>
                <a:latin typeface="Times New Roman" panose="02020603050405020304" pitchFamily="18" charset="0"/>
                <a:cs typeface="Times New Roman" panose="02020603050405020304" pitchFamily="18" charset="0"/>
              </a:rPr>
              <a:t>ự củng cố vị thế của người phụ nữ tạo ra một môi trường văn hóa - xã hội .</a:t>
            </a:r>
            <a:endParaRPr lang="en-US" sz="2200" dirty="0">
              <a:latin typeface="Times New Roman" panose="02020603050405020304" pitchFamily="18" charset="0"/>
              <a:cs typeface="Times New Roman" panose="02020603050405020304" pitchFamily="18" charset="0"/>
            </a:endParaRPr>
          </a:p>
        </p:txBody>
      </p:sp>
      <p:pic>
        <p:nvPicPr>
          <p:cNvPr id="4" name="Picture 3" descr="5_07595828062020">
            <a:extLst>
              <a:ext uri="{FF2B5EF4-FFF2-40B4-BE49-F238E27FC236}">
                <a16:creationId xmlns:a16="http://schemas.microsoft.com/office/drawing/2014/main" id="{7AA62E16-1421-0271-EBE7-1193E0943BFC}"/>
              </a:ext>
            </a:extLst>
          </p:cNvPr>
          <p:cNvPicPr>
            <a:picLocks noChangeAspect="1"/>
          </p:cNvPicPr>
          <p:nvPr/>
        </p:nvPicPr>
        <p:blipFill rotWithShape="1">
          <a:blip r:embed="rId2"/>
          <a:srcRect l="13474" r="19573" b="-1"/>
          <a:stretch/>
        </p:blipFill>
        <p:spPr>
          <a:xfrm>
            <a:off x="6260563" y="64527"/>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4130327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34C17C-C2D8-23C5-DC12-22EA06083974}"/>
              </a:ext>
            </a:extLst>
          </p:cNvPr>
          <p:cNvSpPr>
            <a:spLocks noGrp="1"/>
          </p:cNvSpPr>
          <p:nvPr>
            <p:ph type="title"/>
          </p:nvPr>
        </p:nvSpPr>
        <p:spPr>
          <a:xfrm>
            <a:off x="838201" y="345810"/>
            <a:ext cx="5120561" cy="1325563"/>
          </a:xfrm>
        </p:spPr>
        <p:txBody>
          <a:bodyPr>
            <a:normAutofit fontScale="90000"/>
          </a:bodyPr>
          <a:lstStyle/>
          <a:p>
            <a:r>
              <a:rPr lang="en-US" sz="4200" b="1" u="sng" dirty="0" err="1">
                <a:effectLst/>
                <a:latin typeface="Times New Roman" panose="02020603050405020304" pitchFamily="18" charset="0"/>
                <a:ea typeface="SimSun" panose="02010600030101010101" pitchFamily="2" charset="-122"/>
                <a:cs typeface="Times New Roman" panose="02020603050405020304" pitchFamily="18" charset="0"/>
              </a:rPr>
              <a:t>Nguyên</a:t>
            </a:r>
            <a:r>
              <a:rPr lang="en-US" sz="4200" b="1" u="sng"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4200" b="1" u="sng" dirty="0" err="1">
                <a:effectLst/>
                <a:latin typeface="Times New Roman" panose="02020603050405020304" pitchFamily="18" charset="0"/>
                <a:ea typeface="SimSun" panose="02010600030101010101" pitchFamily="2" charset="-122"/>
                <a:cs typeface="Times New Roman" panose="02020603050405020304" pitchFamily="18" charset="0"/>
              </a:rPr>
              <a:t>nhân</a:t>
            </a:r>
            <a:r>
              <a:rPr lang="vi-VN" sz="4200" b="1" u="sng" dirty="0">
                <a:effectLst/>
                <a:latin typeface="Times New Roman" panose="02020603050405020304" pitchFamily="18" charset="0"/>
                <a:ea typeface="SimSun" panose="02010600030101010101" pitchFamily="2" charset="-122"/>
                <a:cs typeface="Times New Roman" panose="02020603050405020304" pitchFamily="18" charset="0"/>
              </a:rPr>
              <a:t> sự </a:t>
            </a:r>
            <a:r>
              <a:rPr lang="en-US" sz="4200" b="1" u="sng" dirty="0" err="1">
                <a:effectLst/>
                <a:latin typeface="Times New Roman" panose="02020603050405020304" pitchFamily="18" charset="0"/>
                <a:ea typeface="SimSun" panose="02010600030101010101" pitchFamily="2" charset="-122"/>
                <a:cs typeface="Times New Roman" panose="02020603050405020304" pitchFamily="18" charset="0"/>
              </a:rPr>
              <a:t>biến</a:t>
            </a:r>
            <a:r>
              <a:rPr lang="en-US" sz="4200" b="1" u="sng"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4200" b="1" u="sng" dirty="0" err="1">
                <a:effectLst/>
                <a:latin typeface="Times New Roman" panose="02020603050405020304" pitchFamily="18" charset="0"/>
                <a:ea typeface="SimSun" panose="02010600030101010101" pitchFamily="2" charset="-122"/>
                <a:cs typeface="Times New Roman" panose="02020603050405020304" pitchFamily="18" charset="0"/>
              </a:rPr>
              <a:t>đổi</a:t>
            </a:r>
            <a:r>
              <a:rPr lang="en-US" sz="4200" b="1" u="sng" dirty="0">
                <a:effectLst/>
                <a:latin typeface="Times New Roman" panose="02020603050405020304" pitchFamily="18" charset="0"/>
                <a:ea typeface="SimSun" panose="02010600030101010101" pitchFamily="2" charset="-122"/>
                <a:cs typeface="Times New Roman" panose="02020603050405020304" pitchFamily="18" charset="0"/>
              </a:rPr>
              <a:t> </a:t>
            </a:r>
            <a:r>
              <a:rPr lang="vi-VN" sz="4200" b="1" u="sng" dirty="0">
                <a:effectLst/>
                <a:latin typeface="Times New Roman" panose="02020603050405020304" pitchFamily="18" charset="0"/>
                <a:ea typeface="SimSun" panose="02010600030101010101" pitchFamily="2" charset="-122"/>
                <a:cs typeface="Times New Roman" panose="02020603050405020304" pitchFamily="18" charset="0"/>
              </a:rPr>
              <a:t>tích cực </a:t>
            </a:r>
            <a:r>
              <a:rPr lang="en-US" sz="4200" b="1" u="sng" dirty="0" err="1">
                <a:effectLst/>
                <a:latin typeface="Times New Roman" panose="02020603050405020304" pitchFamily="18" charset="0"/>
                <a:ea typeface="SimSun" panose="02010600030101010101" pitchFamily="2" charset="-122"/>
                <a:cs typeface="Times New Roman" panose="02020603050405020304" pitchFamily="18" charset="0"/>
              </a:rPr>
              <a:t>của</a:t>
            </a:r>
            <a:r>
              <a:rPr lang="en-US" sz="4200" b="1" u="sng" dirty="0">
                <a:effectLst/>
                <a:latin typeface="Times New Roman" panose="02020603050405020304" pitchFamily="18" charset="0"/>
                <a:ea typeface="SimSun" panose="02010600030101010101" pitchFamily="2" charset="-122"/>
                <a:cs typeface="Times New Roman" panose="02020603050405020304" pitchFamily="18" charset="0"/>
              </a:rPr>
              <a:t> </a:t>
            </a:r>
            <a:r>
              <a:rPr lang="vi-VN" sz="4200" b="1" u="sng" dirty="0">
                <a:effectLst/>
                <a:latin typeface="Times New Roman" panose="02020603050405020304" pitchFamily="18" charset="0"/>
                <a:ea typeface="SimSun" panose="02010600030101010101" pitchFamily="2" charset="-122"/>
                <a:cs typeface="Times New Roman" panose="02020603050405020304" pitchFamily="18" charset="0"/>
              </a:rPr>
              <a:t>hôn nhân</a:t>
            </a:r>
            <a:br>
              <a:rPr lang="en-US" sz="2800" dirty="0">
                <a:effectLst/>
                <a:latin typeface="Calibri" panose="020F0502020204030204" pitchFamily="34" charset="0"/>
                <a:ea typeface="SimSun" panose="02010600030101010101" pitchFamily="2" charset="-122"/>
                <a:cs typeface="Times New Roman" panose="02020603050405020304" pitchFamily="18" charset="0"/>
              </a:rPr>
            </a:br>
            <a:endParaRPr lang="en-US" sz="2800" dirty="0"/>
          </a:p>
        </p:txBody>
      </p:sp>
      <p:sp>
        <p:nvSpPr>
          <p:cNvPr id="3" name="Content Placeholder 2">
            <a:extLst>
              <a:ext uri="{FF2B5EF4-FFF2-40B4-BE49-F238E27FC236}">
                <a16:creationId xmlns:a16="http://schemas.microsoft.com/office/drawing/2014/main" id="{5C8AA24E-9CF6-E843-1535-D61F45A0E7E9}"/>
              </a:ext>
            </a:extLst>
          </p:cNvPr>
          <p:cNvSpPr>
            <a:spLocks noGrp="1"/>
          </p:cNvSpPr>
          <p:nvPr>
            <p:ph idx="1"/>
          </p:nvPr>
        </p:nvSpPr>
        <p:spPr>
          <a:xfrm>
            <a:off x="838201" y="1825625"/>
            <a:ext cx="5092194" cy="4351338"/>
          </a:xfrm>
        </p:spPr>
        <p:txBody>
          <a:bodyPr>
            <a:normAutofit/>
          </a:bodyPr>
          <a:lstStyle/>
          <a:p>
            <a:pPr marL="0" indent="0">
              <a:buNone/>
            </a:pPr>
            <a:r>
              <a:rPr lang="vi-VN" sz="2600" dirty="0">
                <a:latin typeface="+mj-lt"/>
              </a:rPr>
              <a:t>3. Trình độ nhận thức được nâng cao , chất lượng cuộc sống được cải thiện , quá trình giáo dục đạo đức của con người được quan tâm đáng kể khiến cho ly hôn trong hôn nhân được suy giảm trong thời đại mới </a:t>
            </a:r>
          </a:p>
          <a:p>
            <a:pPr marL="0" indent="0">
              <a:buNone/>
            </a:pPr>
            <a:r>
              <a:rPr lang="vi-VN" sz="2600" dirty="0">
                <a:latin typeface="+mj-lt"/>
              </a:rPr>
              <a:t>4. Hệ thống pháp luật chặt chẽ tạo nên khuôn mẫu để xã hội tuân theo , hiện tượng bạo lực gia đinh giảm đi , vai trò của nam nữ bình đẳng ,...</a:t>
            </a:r>
            <a:endParaRPr lang="en-US" sz="2600" dirty="0">
              <a:latin typeface="+mj-lt"/>
            </a:endParaRPr>
          </a:p>
        </p:txBody>
      </p:sp>
      <p:pic>
        <p:nvPicPr>
          <p:cNvPr id="3076" name="Picture 4" descr="Xây dựng gia đình hạnh phúc, tạo nền tảng để xây dựng xã hội hạnh phúc là  vấn đề hết sức hệ trọng - smot">
            <a:extLst>
              <a:ext uri="{FF2B5EF4-FFF2-40B4-BE49-F238E27FC236}">
                <a16:creationId xmlns:a16="http://schemas.microsoft.com/office/drawing/2014/main" id="{7E5F0011-1935-CECC-D1A7-A487237F5C2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5513" r="16570" b="-2"/>
          <a:stretch/>
        </p:blipFill>
        <p:spPr bwMode="auto">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a:noFill/>
          <a:extLst>
            <a:ext uri="{909E8E84-426E-40DD-AFC4-6F175D3DCCD1}">
              <a14:hiddenFill xmlns:a14="http://schemas.microsoft.com/office/drawing/2010/main">
                <a:solidFill>
                  <a:srgbClr val="FFFFFF"/>
                </a:solidFill>
              </a14:hiddenFill>
            </a:ext>
          </a:extLst>
        </p:spPr>
      </p:pic>
      <p:pic>
        <p:nvPicPr>
          <p:cNvPr id="3074" name="Picture 2" descr="Hình ảnh gia đình 3 người hạnh phúc trước những ngày cuối năm">
            <a:extLst>
              <a:ext uri="{FF2B5EF4-FFF2-40B4-BE49-F238E27FC236}">
                <a16:creationId xmlns:a16="http://schemas.microsoft.com/office/drawing/2014/main" id="{DF1ABA17-C21D-24CE-2764-C227F740C91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3284" r="8620" b="4"/>
          <a:stretch/>
        </p:blipFill>
        <p:spPr bwMode="auto">
          <a:xfrm>
            <a:off x="6261607" y="1"/>
            <a:ext cx="3519312" cy="3007909"/>
          </a:xfrm>
          <a:custGeom>
            <a:avLst/>
            <a:gdLst/>
            <a:ahLst/>
            <a:cxnLst/>
            <a:rect l="l" t="t" r="r" b="b"/>
            <a:pathLst>
              <a:path w="3519312" h="3007909">
                <a:moveTo>
                  <a:pt x="519780" y="0"/>
                </a:moveTo>
                <a:lnTo>
                  <a:pt x="2999532" y="0"/>
                </a:lnTo>
                <a:lnTo>
                  <a:pt x="3003921" y="3989"/>
                </a:lnTo>
                <a:cubicBezTo>
                  <a:pt x="3322356" y="322424"/>
                  <a:pt x="3519312" y="762338"/>
                  <a:pt x="3519312" y="1248253"/>
                </a:cubicBezTo>
                <a:cubicBezTo>
                  <a:pt x="3519312" y="2220084"/>
                  <a:pt x="2731487" y="3007909"/>
                  <a:pt x="1759656" y="3007909"/>
                </a:cubicBezTo>
                <a:cubicBezTo>
                  <a:pt x="787826" y="3007909"/>
                  <a:pt x="0" y="2220084"/>
                  <a:pt x="0" y="1248253"/>
                </a:cubicBezTo>
                <a:cubicBezTo>
                  <a:pt x="0" y="762338"/>
                  <a:pt x="196957" y="322424"/>
                  <a:pt x="515392" y="3989"/>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26285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098" name="Picture 2" descr="Huyện uỷ Hàm Tân">
            <a:extLst>
              <a:ext uri="{FF2B5EF4-FFF2-40B4-BE49-F238E27FC236}">
                <a16:creationId xmlns:a16="http://schemas.microsoft.com/office/drawing/2014/main" id="{0F0C2608-FF28-483D-2557-237E5145280E}"/>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934202" y="1142274"/>
            <a:ext cx="4777381" cy="4562398"/>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38EE1774-D5E4-D3B7-4527-CCA9B79B5358}"/>
              </a:ext>
            </a:extLst>
          </p:cNvPr>
          <p:cNvSpPr>
            <a:spLocks noGrp="1"/>
          </p:cNvSpPr>
          <p:nvPr>
            <p:ph type="title"/>
          </p:nvPr>
        </p:nvSpPr>
        <p:spPr>
          <a:xfrm>
            <a:off x="510326" y="160159"/>
            <a:ext cx="5257800" cy="1325563"/>
          </a:xfrm>
        </p:spPr>
        <p:txBody>
          <a:bodyPr>
            <a:normAutofit/>
          </a:bodyPr>
          <a:lstStyle/>
          <a:p>
            <a:r>
              <a:rPr lang="vi-VN" b="1" u="sng" dirty="0">
                <a:effectLst/>
                <a:ea typeface="Calibri" panose="020F0502020204030204" pitchFamily="34" charset="0"/>
                <a:cs typeface="Times New Roman" panose="02020603050405020304" pitchFamily="18" charset="0"/>
              </a:rPr>
              <a:t>Giải pháp</a:t>
            </a:r>
            <a:br>
              <a:rPr lang="en-US" dirty="0">
                <a:effectLst/>
                <a:latin typeface="Calibri" panose="020F0502020204030204" pitchFamily="34" charset="0"/>
                <a:ea typeface="Calibri" panose="020F0502020204030204" pitchFamily="34" charset="0"/>
                <a:cs typeface="Times New Roman" panose="02020603050405020304" pitchFamily="18" charset="0"/>
              </a:rPr>
            </a:br>
            <a:endParaRPr lang="en-US" dirty="0"/>
          </a:p>
        </p:txBody>
      </p:sp>
      <p:sp>
        <p:nvSpPr>
          <p:cNvPr id="3" name="Content Placeholder 2">
            <a:extLst>
              <a:ext uri="{FF2B5EF4-FFF2-40B4-BE49-F238E27FC236}">
                <a16:creationId xmlns:a16="http://schemas.microsoft.com/office/drawing/2014/main" id="{0BE3047C-0AAC-BA4F-8097-4C446C07A6DB}"/>
              </a:ext>
            </a:extLst>
          </p:cNvPr>
          <p:cNvSpPr>
            <a:spLocks noGrp="1"/>
          </p:cNvSpPr>
          <p:nvPr>
            <p:ph idx="1"/>
          </p:nvPr>
        </p:nvSpPr>
        <p:spPr>
          <a:xfrm>
            <a:off x="0" y="1327213"/>
            <a:ext cx="6664960" cy="4192520"/>
          </a:xfrm>
        </p:spPr>
        <p:txBody>
          <a:bodyPr>
            <a:noAutofit/>
          </a:bodyPr>
          <a:lstStyle/>
          <a:p>
            <a:pPr marL="0" indent="0">
              <a:buNone/>
            </a:pPr>
            <a:r>
              <a:rPr lang="vi-VN" sz="2200" dirty="0">
                <a:latin typeface="Times New Roman" panose="02020603050405020304" pitchFamily="18" charset="0"/>
                <a:cs typeface="Times New Roman" panose="02020603050405020304" pitchFamily="18" charset="0"/>
              </a:rPr>
              <a:t>Giải pháp để tình trạng ly hôn giảm sâu trong thời đại mới khắc phục những hạn chế còn thiếu xót:</a:t>
            </a:r>
          </a:p>
          <a:p>
            <a:r>
              <a:rPr lang="en-US" sz="2200" dirty="0" err="1">
                <a:effectLst/>
                <a:latin typeface="Times New Roman" panose="02020603050405020304" pitchFamily="18" charset="0"/>
                <a:ea typeface="Calibri" panose="020F0502020204030204" pitchFamily="34" charset="0"/>
                <a:cs typeface="Times New Roman" panose="02020603050405020304" pitchFamily="18" charset="0"/>
              </a:rPr>
              <a:t>Một</a:t>
            </a: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200" dirty="0" err="1">
                <a:effectLst/>
                <a:latin typeface="Times New Roman" panose="02020603050405020304" pitchFamily="18" charset="0"/>
                <a:ea typeface="Calibri" panose="020F0502020204030204" pitchFamily="34" charset="0"/>
                <a:cs typeface="Times New Roman" panose="02020603050405020304" pitchFamily="18" charset="0"/>
              </a:rPr>
              <a:t>là</a:t>
            </a: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200" dirty="0" err="1">
                <a:effectLst/>
                <a:latin typeface="Times New Roman" panose="02020603050405020304" pitchFamily="18" charset="0"/>
                <a:ea typeface="Calibri" panose="020F0502020204030204" pitchFamily="34" charset="0"/>
                <a:cs typeface="Times New Roman" panose="02020603050405020304" pitchFamily="18" charset="0"/>
              </a:rPr>
              <a:t>đẩy</a:t>
            </a: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200" dirty="0" err="1">
                <a:effectLst/>
                <a:latin typeface="Times New Roman" panose="02020603050405020304" pitchFamily="18" charset="0"/>
                <a:ea typeface="Calibri" panose="020F0502020204030204" pitchFamily="34" charset="0"/>
                <a:cs typeface="Times New Roman" panose="02020603050405020304" pitchFamily="18" charset="0"/>
              </a:rPr>
              <a:t>mạnh</a:t>
            </a: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200" dirty="0" err="1">
                <a:effectLst/>
                <a:latin typeface="Times New Roman" panose="02020603050405020304" pitchFamily="18" charset="0"/>
                <a:ea typeface="Calibri" panose="020F0502020204030204" pitchFamily="34" charset="0"/>
                <a:cs typeface="Times New Roman" panose="02020603050405020304" pitchFamily="18" charset="0"/>
              </a:rPr>
              <a:t>tuyên</a:t>
            </a: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200" dirty="0" err="1">
                <a:effectLst/>
                <a:latin typeface="Times New Roman" panose="02020603050405020304" pitchFamily="18" charset="0"/>
                <a:ea typeface="Calibri" panose="020F0502020204030204" pitchFamily="34" charset="0"/>
                <a:cs typeface="Times New Roman" panose="02020603050405020304" pitchFamily="18" charset="0"/>
              </a:rPr>
              <a:t>truyền</a:t>
            </a: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200" dirty="0" err="1">
                <a:effectLst/>
                <a:latin typeface="Times New Roman" panose="02020603050405020304" pitchFamily="18" charset="0"/>
                <a:ea typeface="Calibri" panose="020F0502020204030204" pitchFamily="34" charset="0"/>
                <a:cs typeface="Times New Roman" panose="02020603050405020304" pitchFamily="18" charset="0"/>
              </a:rPr>
              <a:t>giáo</a:t>
            </a: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200" dirty="0" err="1">
                <a:effectLst/>
                <a:latin typeface="Times New Roman" panose="02020603050405020304" pitchFamily="18" charset="0"/>
                <a:ea typeface="Calibri" panose="020F0502020204030204" pitchFamily="34" charset="0"/>
                <a:cs typeface="Times New Roman" panose="02020603050405020304" pitchFamily="18" charset="0"/>
              </a:rPr>
              <a:t>dục</a:t>
            </a: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200" dirty="0" err="1">
                <a:effectLst/>
                <a:latin typeface="Times New Roman" panose="02020603050405020304" pitchFamily="18" charset="0"/>
                <a:ea typeface="Calibri" panose="020F0502020204030204" pitchFamily="34" charset="0"/>
                <a:cs typeface="Times New Roman" panose="02020603050405020304" pitchFamily="18" charset="0"/>
              </a:rPr>
              <a:t>nâng</a:t>
            </a: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200" dirty="0" err="1">
                <a:effectLst/>
                <a:latin typeface="Times New Roman" panose="02020603050405020304" pitchFamily="18" charset="0"/>
                <a:ea typeface="Calibri" panose="020F0502020204030204" pitchFamily="34" charset="0"/>
                <a:cs typeface="Times New Roman" panose="02020603050405020304" pitchFamily="18" charset="0"/>
              </a:rPr>
              <a:t>cao</a:t>
            </a: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200" dirty="0" err="1">
                <a:effectLst/>
                <a:latin typeface="Times New Roman" panose="02020603050405020304" pitchFamily="18" charset="0"/>
                <a:ea typeface="Calibri" panose="020F0502020204030204" pitchFamily="34" charset="0"/>
                <a:cs typeface="Times New Roman" panose="02020603050405020304" pitchFamily="18" charset="0"/>
              </a:rPr>
              <a:t>nhận</a:t>
            </a: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200" dirty="0" err="1">
                <a:effectLst/>
                <a:latin typeface="Times New Roman" panose="02020603050405020304" pitchFamily="18" charset="0"/>
                <a:ea typeface="Calibri" panose="020F0502020204030204" pitchFamily="34" charset="0"/>
                <a:cs typeface="Times New Roman" panose="02020603050405020304" pitchFamily="18" charset="0"/>
              </a:rPr>
              <a:t>thức</a:t>
            </a: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200" dirty="0" err="1">
                <a:effectLst/>
                <a:latin typeface="Times New Roman" panose="02020603050405020304" pitchFamily="18" charset="0"/>
                <a:ea typeface="Calibri" panose="020F0502020204030204" pitchFamily="34" charset="0"/>
                <a:cs typeface="Times New Roman" panose="02020603050405020304" pitchFamily="18" charset="0"/>
              </a:rPr>
              <a:t>về</a:t>
            </a: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200" dirty="0" err="1">
                <a:effectLst/>
                <a:latin typeface="Times New Roman" panose="02020603050405020304" pitchFamily="18" charset="0"/>
                <a:ea typeface="Calibri" panose="020F0502020204030204" pitchFamily="34" charset="0"/>
                <a:cs typeface="Times New Roman" panose="02020603050405020304" pitchFamily="18" charset="0"/>
              </a:rPr>
              <a:t>nét</a:t>
            </a: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200" dirty="0" err="1">
                <a:effectLst/>
                <a:latin typeface="Times New Roman" panose="02020603050405020304" pitchFamily="18" charset="0"/>
                <a:ea typeface="Calibri" panose="020F0502020204030204" pitchFamily="34" charset="0"/>
                <a:cs typeface="Times New Roman" panose="02020603050405020304" pitchFamily="18" charset="0"/>
              </a:rPr>
              <a:t>đẹp</a:t>
            </a: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200" dirty="0" err="1">
                <a:effectLst/>
                <a:latin typeface="Times New Roman" panose="02020603050405020304" pitchFamily="18" charset="0"/>
                <a:ea typeface="Calibri" panose="020F0502020204030204" pitchFamily="34" charset="0"/>
                <a:cs typeface="Times New Roman" panose="02020603050405020304" pitchFamily="18" charset="0"/>
              </a:rPr>
              <a:t>truyền</a:t>
            </a: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200" dirty="0" err="1">
                <a:effectLst/>
                <a:latin typeface="Times New Roman" panose="02020603050405020304" pitchFamily="18" charset="0"/>
                <a:ea typeface="Calibri" panose="020F0502020204030204" pitchFamily="34" charset="0"/>
                <a:cs typeface="Times New Roman" panose="02020603050405020304" pitchFamily="18" charset="0"/>
              </a:rPr>
              <a:t>thống</a:t>
            </a: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200" dirty="0" err="1">
                <a:effectLst/>
                <a:latin typeface="Times New Roman" panose="02020603050405020304" pitchFamily="18" charset="0"/>
                <a:ea typeface="Calibri" panose="020F0502020204030204" pitchFamily="34" charset="0"/>
                <a:cs typeface="Times New Roman" panose="02020603050405020304" pitchFamily="18" charset="0"/>
              </a:rPr>
              <a:t>của</a:t>
            </a: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200" dirty="0" err="1">
                <a:effectLst/>
                <a:latin typeface="Times New Roman" panose="02020603050405020304" pitchFamily="18" charset="0"/>
                <a:ea typeface="Calibri" panose="020F0502020204030204" pitchFamily="34" charset="0"/>
                <a:cs typeface="Times New Roman" panose="02020603050405020304" pitchFamily="18" charset="0"/>
              </a:rPr>
              <a:t>gia</a:t>
            </a: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200" dirty="0" err="1">
                <a:effectLst/>
                <a:latin typeface="Times New Roman" panose="02020603050405020304" pitchFamily="18" charset="0"/>
                <a:ea typeface="Calibri" panose="020F0502020204030204" pitchFamily="34" charset="0"/>
                <a:cs typeface="Times New Roman" panose="02020603050405020304" pitchFamily="18" charset="0"/>
              </a:rPr>
              <a:t>đình</a:t>
            </a: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200" dirty="0" err="1">
                <a:effectLst/>
                <a:latin typeface="Times New Roman" panose="02020603050405020304" pitchFamily="18" charset="0"/>
                <a:ea typeface="Calibri" panose="020F0502020204030204" pitchFamily="34" charset="0"/>
                <a:cs typeface="Times New Roman" panose="02020603050405020304" pitchFamily="18" charset="0"/>
              </a:rPr>
              <a:t>Việt</a:t>
            </a: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 Nam. </a:t>
            </a:r>
            <a:r>
              <a:rPr lang="en-US" sz="2200" dirty="0" err="1">
                <a:effectLst/>
                <a:latin typeface="Times New Roman" panose="02020603050405020304" pitchFamily="18" charset="0"/>
                <a:ea typeface="Calibri" panose="020F0502020204030204" pitchFamily="34" charset="0"/>
                <a:cs typeface="Times New Roman" panose="02020603050405020304" pitchFamily="18" charset="0"/>
              </a:rPr>
              <a:t>Mỗi</a:t>
            </a: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200" dirty="0" err="1">
                <a:effectLst/>
                <a:latin typeface="Times New Roman" panose="02020603050405020304" pitchFamily="18" charset="0"/>
                <a:ea typeface="Calibri" panose="020F0502020204030204" pitchFamily="34" charset="0"/>
                <a:cs typeface="Times New Roman" panose="02020603050405020304" pitchFamily="18" charset="0"/>
              </a:rPr>
              <a:t>gia</a:t>
            </a: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200" dirty="0" err="1">
                <a:effectLst/>
                <a:latin typeface="Times New Roman" panose="02020603050405020304" pitchFamily="18" charset="0"/>
                <a:ea typeface="Calibri" panose="020F0502020204030204" pitchFamily="34" charset="0"/>
                <a:cs typeface="Times New Roman" panose="02020603050405020304" pitchFamily="18" charset="0"/>
              </a:rPr>
              <a:t>đình</a:t>
            </a: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200" dirty="0" err="1">
                <a:effectLst/>
                <a:latin typeface="Times New Roman" panose="02020603050405020304" pitchFamily="18" charset="0"/>
                <a:ea typeface="Calibri" panose="020F0502020204030204" pitchFamily="34" charset="0"/>
                <a:cs typeface="Times New Roman" panose="02020603050405020304" pitchFamily="18" charset="0"/>
              </a:rPr>
              <a:t>cần</a:t>
            </a: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200" dirty="0" err="1">
                <a:effectLst/>
                <a:latin typeface="Times New Roman" panose="02020603050405020304" pitchFamily="18" charset="0"/>
                <a:ea typeface="Calibri" panose="020F0502020204030204" pitchFamily="34" charset="0"/>
                <a:cs typeface="Times New Roman" panose="02020603050405020304" pitchFamily="18" charset="0"/>
              </a:rPr>
              <a:t>nhận</a:t>
            </a: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200" dirty="0" err="1">
                <a:effectLst/>
                <a:latin typeface="Times New Roman" panose="02020603050405020304" pitchFamily="18" charset="0"/>
                <a:ea typeface="Calibri" panose="020F0502020204030204" pitchFamily="34" charset="0"/>
                <a:cs typeface="Times New Roman" panose="02020603050405020304" pitchFamily="18" charset="0"/>
              </a:rPr>
              <a:t>thức</a:t>
            </a: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200" dirty="0" err="1">
                <a:effectLst/>
                <a:latin typeface="Times New Roman" panose="02020603050405020304" pitchFamily="18" charset="0"/>
                <a:ea typeface="Calibri" panose="020F0502020204030204" pitchFamily="34" charset="0"/>
                <a:cs typeface="Times New Roman" panose="02020603050405020304" pitchFamily="18" charset="0"/>
              </a:rPr>
              <a:t>sâu</a:t>
            </a: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200" dirty="0" err="1">
                <a:effectLst/>
                <a:latin typeface="Times New Roman" panose="02020603050405020304" pitchFamily="18" charset="0"/>
                <a:ea typeface="Calibri" panose="020F0502020204030204" pitchFamily="34" charset="0"/>
                <a:cs typeface="Times New Roman" panose="02020603050405020304" pitchFamily="18" charset="0"/>
              </a:rPr>
              <a:t>sắc</a:t>
            </a: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200" dirty="0" err="1">
                <a:effectLst/>
                <a:latin typeface="Times New Roman" panose="02020603050405020304" pitchFamily="18" charset="0"/>
                <a:ea typeface="Calibri" panose="020F0502020204030204" pitchFamily="34" charset="0"/>
                <a:cs typeface="Times New Roman" panose="02020603050405020304" pitchFamily="18" charset="0"/>
              </a:rPr>
              <a:t>rằng</a:t>
            </a: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200" dirty="0" err="1">
                <a:effectLst/>
                <a:latin typeface="Times New Roman" panose="02020603050405020304" pitchFamily="18" charset="0"/>
                <a:ea typeface="Calibri" panose="020F0502020204030204" pitchFamily="34" charset="0"/>
                <a:cs typeface="Times New Roman" panose="02020603050405020304" pitchFamily="18" charset="0"/>
              </a:rPr>
              <a:t>nét</a:t>
            </a: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200" dirty="0" err="1">
                <a:effectLst/>
                <a:latin typeface="Times New Roman" panose="02020603050405020304" pitchFamily="18" charset="0"/>
                <a:ea typeface="Calibri" panose="020F0502020204030204" pitchFamily="34" charset="0"/>
                <a:cs typeface="Times New Roman" panose="02020603050405020304" pitchFamily="18" charset="0"/>
              </a:rPr>
              <a:t>đẹp</a:t>
            </a: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200" dirty="0" err="1">
                <a:effectLst/>
                <a:latin typeface="Times New Roman" panose="02020603050405020304" pitchFamily="18" charset="0"/>
                <a:ea typeface="Calibri" panose="020F0502020204030204" pitchFamily="34" charset="0"/>
                <a:cs typeface="Times New Roman" panose="02020603050405020304" pitchFamily="18" charset="0"/>
              </a:rPr>
              <a:t>văn</a:t>
            </a: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200" dirty="0" err="1">
                <a:effectLst/>
                <a:latin typeface="Times New Roman" panose="02020603050405020304" pitchFamily="18" charset="0"/>
                <a:ea typeface="Calibri" panose="020F0502020204030204" pitchFamily="34" charset="0"/>
                <a:cs typeface="Times New Roman" panose="02020603050405020304" pitchFamily="18" charset="0"/>
              </a:rPr>
              <a:t>hóa</a:t>
            </a: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200" dirty="0" err="1">
                <a:effectLst/>
                <a:latin typeface="Times New Roman" panose="02020603050405020304" pitchFamily="18" charset="0"/>
                <a:ea typeface="Calibri" panose="020F0502020204030204" pitchFamily="34" charset="0"/>
                <a:cs typeface="Times New Roman" panose="02020603050405020304" pitchFamily="18" charset="0"/>
              </a:rPr>
              <a:t>truyền</a:t>
            </a: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200" dirty="0" err="1">
                <a:effectLst/>
                <a:latin typeface="Times New Roman" panose="02020603050405020304" pitchFamily="18" charset="0"/>
                <a:ea typeface="Calibri" panose="020F0502020204030204" pitchFamily="34" charset="0"/>
                <a:cs typeface="Times New Roman" panose="02020603050405020304" pitchFamily="18" charset="0"/>
              </a:rPr>
              <a:t>thống</a:t>
            </a: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200" dirty="0" err="1">
                <a:effectLst/>
                <a:latin typeface="Times New Roman" panose="02020603050405020304" pitchFamily="18" charset="0"/>
                <a:ea typeface="Calibri" panose="020F0502020204030204" pitchFamily="34" charset="0"/>
                <a:cs typeface="Times New Roman" panose="02020603050405020304" pitchFamily="18" charset="0"/>
              </a:rPr>
              <a:t>của</a:t>
            </a: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200" dirty="0" err="1">
                <a:effectLst/>
                <a:latin typeface="Times New Roman" panose="02020603050405020304" pitchFamily="18" charset="0"/>
                <a:ea typeface="Calibri" panose="020F0502020204030204" pitchFamily="34" charset="0"/>
                <a:cs typeface="Times New Roman" panose="02020603050405020304" pitchFamily="18" charset="0"/>
              </a:rPr>
              <a:t>gia</a:t>
            </a: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200" dirty="0" err="1">
                <a:effectLst/>
                <a:latin typeface="Times New Roman" panose="02020603050405020304" pitchFamily="18" charset="0"/>
                <a:ea typeface="Calibri" panose="020F0502020204030204" pitchFamily="34" charset="0"/>
                <a:cs typeface="Times New Roman" panose="02020603050405020304" pitchFamily="18" charset="0"/>
              </a:rPr>
              <a:t>đình</a:t>
            </a: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200" dirty="0" err="1">
                <a:effectLst/>
                <a:latin typeface="Times New Roman" panose="02020603050405020304" pitchFamily="18" charset="0"/>
                <a:ea typeface="Calibri" panose="020F0502020204030204" pitchFamily="34" charset="0"/>
                <a:cs typeface="Times New Roman" panose="02020603050405020304" pitchFamily="18" charset="0"/>
              </a:rPr>
              <a:t>là</a:t>
            </a: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200" dirty="0" err="1">
                <a:effectLst/>
                <a:latin typeface="Times New Roman" panose="02020603050405020304" pitchFamily="18" charset="0"/>
                <a:ea typeface="Calibri" panose="020F0502020204030204" pitchFamily="34" charset="0"/>
                <a:cs typeface="Times New Roman" panose="02020603050405020304" pitchFamily="18" charset="0"/>
              </a:rPr>
              <a:t>tài</a:t>
            </a: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200" dirty="0" err="1">
                <a:effectLst/>
                <a:latin typeface="Times New Roman" panose="02020603050405020304" pitchFamily="18" charset="0"/>
                <a:ea typeface="Calibri" panose="020F0502020204030204" pitchFamily="34" charset="0"/>
                <a:cs typeface="Times New Roman" panose="02020603050405020304" pitchFamily="18" charset="0"/>
              </a:rPr>
              <a:t>sản</a:t>
            </a: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200" dirty="0" err="1">
                <a:effectLst/>
                <a:latin typeface="Times New Roman" panose="02020603050405020304" pitchFamily="18" charset="0"/>
                <a:ea typeface="Calibri" panose="020F0502020204030204" pitchFamily="34" charset="0"/>
                <a:cs typeface="Times New Roman" panose="02020603050405020304" pitchFamily="18" charset="0"/>
              </a:rPr>
              <a:t>tinh</a:t>
            </a: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200" dirty="0" err="1">
                <a:effectLst/>
                <a:latin typeface="Times New Roman" panose="02020603050405020304" pitchFamily="18" charset="0"/>
                <a:ea typeface="Calibri" panose="020F0502020204030204" pitchFamily="34" charset="0"/>
                <a:cs typeface="Times New Roman" panose="02020603050405020304" pitchFamily="18" charset="0"/>
              </a:rPr>
              <a:t>thần</a:t>
            </a: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200" dirty="0" err="1">
                <a:effectLst/>
                <a:latin typeface="Times New Roman" panose="02020603050405020304" pitchFamily="18" charset="0"/>
                <a:ea typeface="Calibri" panose="020F0502020204030204" pitchFamily="34" charset="0"/>
                <a:cs typeface="Times New Roman" panose="02020603050405020304" pitchFamily="18" charset="0"/>
              </a:rPr>
              <a:t>vô</a:t>
            </a: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200" dirty="0" err="1">
                <a:effectLst/>
                <a:latin typeface="Times New Roman" panose="02020603050405020304" pitchFamily="18" charset="0"/>
                <a:ea typeface="Calibri" panose="020F0502020204030204" pitchFamily="34" charset="0"/>
                <a:cs typeface="Times New Roman" panose="02020603050405020304" pitchFamily="18" charset="0"/>
              </a:rPr>
              <a:t>giá</a:t>
            </a: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200" dirty="0" err="1">
                <a:effectLst/>
                <a:latin typeface="Times New Roman" panose="02020603050405020304" pitchFamily="18" charset="0"/>
                <a:ea typeface="Calibri" panose="020F0502020204030204" pitchFamily="34" charset="0"/>
                <a:cs typeface="Times New Roman" panose="02020603050405020304" pitchFamily="18" charset="0"/>
              </a:rPr>
              <a:t>liều</a:t>
            </a: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200" dirty="0" err="1">
                <a:effectLst/>
                <a:latin typeface="Times New Roman" panose="02020603050405020304" pitchFamily="18" charset="0"/>
                <a:ea typeface="Calibri" panose="020F0502020204030204" pitchFamily="34" charset="0"/>
                <a:cs typeface="Times New Roman" panose="02020603050405020304" pitchFamily="18" charset="0"/>
              </a:rPr>
              <a:t>thuốc</a:t>
            </a: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200" dirty="0" err="1">
                <a:effectLst/>
                <a:latin typeface="Times New Roman" panose="02020603050405020304" pitchFamily="18" charset="0"/>
                <a:ea typeface="Calibri" panose="020F0502020204030204" pitchFamily="34" charset="0"/>
                <a:cs typeface="Times New Roman" panose="02020603050405020304" pitchFamily="18" charset="0"/>
              </a:rPr>
              <a:t>vạn</a:t>
            </a: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200" dirty="0" err="1">
                <a:effectLst/>
                <a:latin typeface="Times New Roman" panose="02020603050405020304" pitchFamily="18" charset="0"/>
                <a:ea typeface="Calibri" panose="020F0502020204030204" pitchFamily="34" charset="0"/>
                <a:cs typeface="Times New Roman" panose="02020603050405020304" pitchFamily="18" charset="0"/>
              </a:rPr>
              <a:t>năng</a:t>
            </a: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200" dirty="0" err="1">
                <a:effectLst/>
                <a:latin typeface="Times New Roman" panose="02020603050405020304" pitchFamily="18" charset="0"/>
                <a:ea typeface="Calibri" panose="020F0502020204030204" pitchFamily="34" charset="0"/>
                <a:cs typeface="Times New Roman" panose="02020603050405020304" pitchFamily="18" charset="0"/>
              </a:rPr>
              <a:t>giúp</a:t>
            </a: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200" dirty="0" err="1">
                <a:effectLst/>
                <a:latin typeface="Times New Roman" panose="02020603050405020304" pitchFamily="18" charset="0"/>
                <a:ea typeface="Calibri" panose="020F0502020204030204" pitchFamily="34" charset="0"/>
                <a:cs typeface="Times New Roman" panose="02020603050405020304" pitchFamily="18" charset="0"/>
              </a:rPr>
              <a:t>cho</a:t>
            </a: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200" dirty="0" err="1">
                <a:effectLst/>
                <a:latin typeface="Times New Roman" panose="02020603050405020304" pitchFamily="18" charset="0"/>
                <a:ea typeface="Calibri" panose="020F0502020204030204" pitchFamily="34" charset="0"/>
                <a:cs typeface="Times New Roman" panose="02020603050405020304" pitchFamily="18" charset="0"/>
              </a:rPr>
              <a:t>mỗi</a:t>
            </a: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 con </a:t>
            </a:r>
            <a:r>
              <a:rPr lang="en-US" sz="2200" dirty="0" err="1">
                <a:effectLst/>
                <a:latin typeface="Times New Roman" panose="02020603050405020304" pitchFamily="18" charset="0"/>
                <a:ea typeface="Calibri" panose="020F0502020204030204" pitchFamily="34" charset="0"/>
                <a:cs typeface="Times New Roman" panose="02020603050405020304" pitchFamily="18" charset="0"/>
              </a:rPr>
              <a:t>người</a:t>
            </a: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200" dirty="0" err="1">
                <a:effectLst/>
                <a:latin typeface="Times New Roman" panose="02020603050405020304" pitchFamily="18" charset="0"/>
                <a:ea typeface="Calibri" panose="020F0502020204030204" pitchFamily="34" charset="0"/>
                <a:cs typeface="Times New Roman" panose="02020603050405020304" pitchFamily="18" charset="0"/>
              </a:rPr>
              <a:t>có</a:t>
            </a: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200" dirty="0" err="1">
                <a:effectLst/>
                <a:latin typeface="Times New Roman" panose="02020603050405020304" pitchFamily="18" charset="0"/>
                <a:ea typeface="Calibri" panose="020F0502020204030204" pitchFamily="34" charset="0"/>
                <a:cs typeface="Times New Roman" panose="02020603050405020304" pitchFamily="18" charset="0"/>
              </a:rPr>
              <a:t>những</a:t>
            </a: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200" dirty="0" err="1">
                <a:effectLst/>
                <a:latin typeface="Times New Roman" panose="02020603050405020304" pitchFamily="18" charset="0"/>
                <a:ea typeface="Calibri" panose="020F0502020204030204" pitchFamily="34" charset="0"/>
                <a:cs typeface="Times New Roman" panose="02020603050405020304" pitchFamily="18" charset="0"/>
              </a:rPr>
              <a:t>suy</a:t>
            </a: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200" dirty="0" err="1">
                <a:effectLst/>
                <a:latin typeface="Times New Roman" panose="02020603050405020304" pitchFamily="18" charset="0"/>
                <a:ea typeface="Calibri" panose="020F0502020204030204" pitchFamily="34" charset="0"/>
                <a:cs typeface="Times New Roman" panose="02020603050405020304" pitchFamily="18" charset="0"/>
              </a:rPr>
              <a:t>nghĩ</a:t>
            </a: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200" dirty="0" err="1">
                <a:effectLst/>
                <a:latin typeface="Times New Roman" panose="02020603050405020304" pitchFamily="18" charset="0"/>
                <a:ea typeface="Calibri" panose="020F0502020204030204" pitchFamily="34" charset="0"/>
                <a:cs typeface="Times New Roman" panose="02020603050405020304" pitchFamily="18" charset="0"/>
              </a:rPr>
              <a:t>hành</a:t>
            </a: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200" dirty="0" err="1">
                <a:effectLst/>
                <a:latin typeface="Times New Roman" panose="02020603050405020304" pitchFamily="18" charset="0"/>
                <a:ea typeface="Calibri" panose="020F0502020204030204" pitchFamily="34" charset="0"/>
                <a:cs typeface="Times New Roman" panose="02020603050405020304" pitchFamily="18" charset="0"/>
              </a:rPr>
              <a:t>động</a:t>
            </a: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200" dirty="0" err="1">
                <a:effectLst/>
                <a:latin typeface="Times New Roman" panose="02020603050405020304" pitchFamily="18" charset="0"/>
                <a:ea typeface="Calibri" panose="020F0502020204030204" pitchFamily="34" charset="0"/>
                <a:cs typeface="Times New Roman" panose="02020603050405020304" pitchFamily="18" charset="0"/>
              </a:rPr>
              <a:t>đúng</a:t>
            </a: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200" dirty="0" err="1">
                <a:effectLst/>
                <a:latin typeface="Times New Roman" panose="02020603050405020304" pitchFamily="18" charset="0"/>
                <a:ea typeface="Calibri" panose="020F0502020204030204" pitchFamily="34" charset="0"/>
                <a:cs typeface="Times New Roman" panose="02020603050405020304" pitchFamily="18" charset="0"/>
              </a:rPr>
              <a:t>đắn</a:t>
            </a: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200" dirty="0" err="1">
                <a:effectLst/>
                <a:latin typeface="Times New Roman" panose="02020603050405020304" pitchFamily="18" charset="0"/>
                <a:ea typeface="Calibri" panose="020F0502020204030204" pitchFamily="34" charset="0"/>
                <a:cs typeface="Times New Roman" panose="02020603050405020304" pitchFamily="18" charset="0"/>
              </a:rPr>
              <a:t>hợp</a:t>
            </a: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200" dirty="0" err="1">
                <a:effectLst/>
                <a:latin typeface="Times New Roman" panose="02020603050405020304" pitchFamily="18" charset="0"/>
                <a:ea typeface="Calibri" panose="020F0502020204030204" pitchFamily="34" charset="0"/>
                <a:cs typeface="Times New Roman" panose="02020603050405020304" pitchFamily="18" charset="0"/>
              </a:rPr>
              <a:t>lý</a:t>
            </a: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200" dirty="0" err="1">
                <a:effectLst/>
                <a:latin typeface="Times New Roman" panose="02020603050405020304" pitchFamily="18" charset="0"/>
                <a:ea typeface="Calibri" panose="020F0502020204030204" pitchFamily="34" charset="0"/>
                <a:cs typeface="Times New Roman" panose="02020603050405020304" pitchFamily="18" charset="0"/>
              </a:rPr>
              <a:t>trong</a:t>
            </a: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200" dirty="0" err="1">
                <a:effectLst/>
                <a:latin typeface="Times New Roman" panose="02020603050405020304" pitchFamily="18" charset="0"/>
                <a:ea typeface="Calibri" panose="020F0502020204030204" pitchFamily="34" charset="0"/>
                <a:cs typeface="Times New Roman" panose="02020603050405020304" pitchFamily="18" charset="0"/>
              </a:rPr>
              <a:t>công</a:t>
            </a: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200" dirty="0" err="1">
                <a:effectLst/>
                <a:latin typeface="Times New Roman" panose="02020603050405020304" pitchFamily="18" charset="0"/>
                <a:ea typeface="Calibri" panose="020F0502020204030204" pitchFamily="34" charset="0"/>
                <a:cs typeface="Times New Roman" panose="02020603050405020304" pitchFamily="18" charset="0"/>
              </a:rPr>
              <a:t>việc</a:t>
            </a: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200" dirty="0" err="1">
                <a:effectLst/>
                <a:latin typeface="Times New Roman" panose="02020603050405020304" pitchFamily="18" charset="0"/>
                <a:ea typeface="Calibri" panose="020F0502020204030204" pitchFamily="34" charset="0"/>
                <a:cs typeface="Times New Roman" panose="02020603050405020304" pitchFamily="18" charset="0"/>
              </a:rPr>
              <a:t>cũng</a:t>
            </a: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200" dirty="0" err="1">
                <a:effectLst/>
                <a:latin typeface="Times New Roman" panose="02020603050405020304" pitchFamily="18" charset="0"/>
                <a:ea typeface="Calibri" panose="020F0502020204030204" pitchFamily="34" charset="0"/>
                <a:cs typeface="Times New Roman" panose="02020603050405020304" pitchFamily="18" charset="0"/>
              </a:rPr>
              <a:t>như</a:t>
            </a: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200" dirty="0" err="1">
                <a:effectLst/>
                <a:latin typeface="Times New Roman" panose="02020603050405020304" pitchFamily="18" charset="0"/>
                <a:ea typeface="Calibri" panose="020F0502020204030204" pitchFamily="34" charset="0"/>
                <a:cs typeface="Times New Roman" panose="02020603050405020304" pitchFamily="18" charset="0"/>
              </a:rPr>
              <a:t>trong</a:t>
            </a: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200" dirty="0" err="1">
                <a:effectLst/>
                <a:latin typeface="Times New Roman" panose="02020603050405020304" pitchFamily="18" charset="0"/>
                <a:ea typeface="Calibri" panose="020F0502020204030204" pitchFamily="34" charset="0"/>
                <a:cs typeface="Times New Roman" panose="02020603050405020304" pitchFamily="18" charset="0"/>
              </a:rPr>
              <a:t>cuộc</a:t>
            </a: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200" dirty="0" err="1">
                <a:effectLst/>
                <a:latin typeface="Times New Roman" panose="02020603050405020304" pitchFamily="18" charset="0"/>
                <a:ea typeface="Calibri" panose="020F0502020204030204" pitchFamily="34" charset="0"/>
                <a:cs typeface="Times New Roman" panose="02020603050405020304" pitchFamily="18" charset="0"/>
              </a:rPr>
              <a:t>sống</a:t>
            </a:r>
            <a:endParaRPr lang="vi-VN" sz="2200" dirty="0">
              <a:effectLst/>
              <a:latin typeface="Times New Roman" panose="02020603050405020304" pitchFamily="18" charset="0"/>
              <a:ea typeface="Calibri" panose="020F0502020204030204" pitchFamily="34" charset="0"/>
              <a:cs typeface="Times New Roman" panose="02020603050405020304" pitchFamily="18" charset="0"/>
            </a:endParaRPr>
          </a:p>
          <a:p>
            <a:r>
              <a:rPr lang="en-US" sz="2200" dirty="0">
                <a:effectLst/>
                <a:latin typeface="Times New Roman" panose="02020603050405020304" pitchFamily="18" charset="0"/>
                <a:ea typeface="Calibri" panose="020F0502020204030204" pitchFamily="34" charset="0"/>
                <a:cs typeface="Times New Roman" panose="02020603050405020304" pitchFamily="18" charset="0"/>
              </a:rPr>
              <a:t>Hai </a:t>
            </a:r>
            <a:r>
              <a:rPr lang="en-US" sz="2200" dirty="0" err="1">
                <a:effectLst/>
                <a:latin typeface="Times New Roman" panose="02020603050405020304" pitchFamily="18" charset="0"/>
                <a:ea typeface="Calibri" panose="020F0502020204030204" pitchFamily="34" charset="0"/>
                <a:cs typeface="Times New Roman" panose="02020603050405020304" pitchFamily="18" charset="0"/>
              </a:rPr>
              <a:t>là</a:t>
            </a: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200" dirty="0" err="1">
                <a:effectLst/>
                <a:latin typeface="Times New Roman" panose="02020603050405020304" pitchFamily="18" charset="0"/>
                <a:ea typeface="Calibri" panose="020F0502020204030204" pitchFamily="34" charset="0"/>
                <a:cs typeface="Times New Roman" panose="02020603050405020304" pitchFamily="18" charset="0"/>
              </a:rPr>
              <a:t>đẩy</a:t>
            </a: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200" dirty="0" err="1">
                <a:effectLst/>
                <a:latin typeface="Times New Roman" panose="02020603050405020304" pitchFamily="18" charset="0"/>
                <a:ea typeface="Calibri" panose="020F0502020204030204" pitchFamily="34" charset="0"/>
                <a:cs typeface="Times New Roman" panose="02020603050405020304" pitchFamily="18" charset="0"/>
              </a:rPr>
              <a:t>mạnh</a:t>
            </a: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200" dirty="0" err="1">
                <a:effectLst/>
                <a:latin typeface="Times New Roman" panose="02020603050405020304" pitchFamily="18" charset="0"/>
                <a:ea typeface="Calibri" panose="020F0502020204030204" pitchFamily="34" charset="0"/>
                <a:cs typeface="Times New Roman" panose="02020603050405020304" pitchFamily="18" charset="0"/>
              </a:rPr>
              <a:t>xây</a:t>
            </a: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200" dirty="0" err="1">
                <a:effectLst/>
                <a:latin typeface="Times New Roman" panose="02020603050405020304" pitchFamily="18" charset="0"/>
                <a:ea typeface="Calibri" panose="020F0502020204030204" pitchFamily="34" charset="0"/>
                <a:cs typeface="Times New Roman" panose="02020603050405020304" pitchFamily="18" charset="0"/>
              </a:rPr>
              <a:t>dựng</a:t>
            </a: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200" dirty="0" err="1">
                <a:effectLst/>
                <a:latin typeface="Times New Roman" panose="02020603050405020304" pitchFamily="18" charset="0"/>
                <a:ea typeface="Calibri" panose="020F0502020204030204" pitchFamily="34" charset="0"/>
                <a:cs typeface="Times New Roman" panose="02020603050405020304" pitchFamily="18" charset="0"/>
              </a:rPr>
              <a:t>gia</a:t>
            </a: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200" dirty="0" err="1">
                <a:effectLst/>
                <a:latin typeface="Times New Roman" panose="02020603050405020304" pitchFamily="18" charset="0"/>
                <a:ea typeface="Calibri" panose="020F0502020204030204" pitchFamily="34" charset="0"/>
                <a:cs typeface="Times New Roman" panose="02020603050405020304" pitchFamily="18" charset="0"/>
              </a:rPr>
              <a:t>đình</a:t>
            </a: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200" dirty="0" err="1">
                <a:effectLst/>
                <a:latin typeface="Times New Roman" panose="02020603050405020304" pitchFamily="18" charset="0"/>
                <a:ea typeface="Calibri" panose="020F0502020204030204" pitchFamily="34" charset="0"/>
                <a:cs typeface="Times New Roman" panose="02020603050405020304" pitchFamily="18" charset="0"/>
              </a:rPr>
              <a:t>văn</a:t>
            </a: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200" dirty="0" err="1">
                <a:effectLst/>
                <a:latin typeface="Times New Roman" panose="02020603050405020304" pitchFamily="18" charset="0"/>
                <a:ea typeface="Calibri" panose="020F0502020204030204" pitchFamily="34" charset="0"/>
                <a:cs typeface="Times New Roman" panose="02020603050405020304" pitchFamily="18" charset="0"/>
              </a:rPr>
              <a:t>hóa</a:t>
            </a: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200" dirty="0" err="1">
                <a:effectLst/>
                <a:latin typeface="Times New Roman" panose="02020603050405020304" pitchFamily="18" charset="0"/>
                <a:ea typeface="Calibri" panose="020F0502020204030204" pitchFamily="34" charset="0"/>
                <a:cs typeface="Times New Roman" panose="02020603050405020304" pitchFamily="18" charset="0"/>
              </a:rPr>
              <a:t>trên</a:t>
            </a: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200" dirty="0" err="1">
                <a:effectLst/>
                <a:latin typeface="Times New Roman" panose="02020603050405020304" pitchFamily="18" charset="0"/>
                <a:ea typeface="Calibri" panose="020F0502020204030204" pitchFamily="34" charset="0"/>
                <a:cs typeface="Times New Roman" panose="02020603050405020304" pitchFamily="18" charset="0"/>
              </a:rPr>
              <a:t>cơ</a:t>
            </a: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200" dirty="0" err="1">
                <a:effectLst/>
                <a:latin typeface="Times New Roman" panose="02020603050405020304" pitchFamily="18" charset="0"/>
                <a:ea typeface="Calibri" panose="020F0502020204030204" pitchFamily="34" charset="0"/>
                <a:cs typeface="Times New Roman" panose="02020603050405020304" pitchFamily="18" charset="0"/>
              </a:rPr>
              <a:t>sở</a:t>
            </a: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200" dirty="0" err="1">
                <a:effectLst/>
                <a:latin typeface="Times New Roman" panose="02020603050405020304" pitchFamily="18" charset="0"/>
                <a:ea typeface="Calibri" panose="020F0502020204030204" pitchFamily="34" charset="0"/>
                <a:cs typeface="Times New Roman" panose="02020603050405020304" pitchFamily="18" charset="0"/>
              </a:rPr>
              <a:t>kế</a:t>
            </a: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200" dirty="0" err="1">
                <a:effectLst/>
                <a:latin typeface="Times New Roman" panose="02020603050405020304" pitchFamily="18" charset="0"/>
                <a:ea typeface="Calibri" panose="020F0502020204030204" pitchFamily="34" charset="0"/>
                <a:cs typeface="Times New Roman" panose="02020603050405020304" pitchFamily="18" charset="0"/>
              </a:rPr>
              <a:t>thừa</a:t>
            </a: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200" dirty="0" err="1">
                <a:effectLst/>
                <a:latin typeface="Times New Roman" panose="02020603050405020304" pitchFamily="18" charset="0"/>
                <a:ea typeface="Calibri" panose="020F0502020204030204" pitchFamily="34" charset="0"/>
                <a:cs typeface="Times New Roman" panose="02020603050405020304" pitchFamily="18" charset="0"/>
              </a:rPr>
              <a:t>phát</a:t>
            </a: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200" dirty="0" err="1">
                <a:effectLst/>
                <a:latin typeface="Times New Roman" panose="02020603050405020304" pitchFamily="18" charset="0"/>
                <a:ea typeface="Calibri" panose="020F0502020204030204" pitchFamily="34" charset="0"/>
                <a:cs typeface="Times New Roman" panose="02020603050405020304" pitchFamily="18" charset="0"/>
              </a:rPr>
              <a:t>huy</a:t>
            </a: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200" dirty="0" err="1">
                <a:effectLst/>
                <a:latin typeface="Times New Roman" panose="02020603050405020304" pitchFamily="18" charset="0"/>
                <a:ea typeface="Calibri" panose="020F0502020204030204" pitchFamily="34" charset="0"/>
                <a:cs typeface="Times New Roman" panose="02020603050405020304" pitchFamily="18" charset="0"/>
              </a:rPr>
              <a:t>những</a:t>
            </a: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200" dirty="0" err="1">
                <a:effectLst/>
                <a:latin typeface="Times New Roman" panose="02020603050405020304" pitchFamily="18" charset="0"/>
                <a:ea typeface="Calibri" panose="020F0502020204030204" pitchFamily="34" charset="0"/>
                <a:cs typeface="Times New Roman" panose="02020603050405020304" pitchFamily="18" charset="0"/>
              </a:rPr>
              <a:t>giá</a:t>
            </a: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200" dirty="0" err="1">
                <a:effectLst/>
                <a:latin typeface="Times New Roman" panose="02020603050405020304" pitchFamily="18" charset="0"/>
                <a:ea typeface="Calibri" panose="020F0502020204030204" pitchFamily="34" charset="0"/>
                <a:cs typeface="Times New Roman" panose="02020603050405020304" pitchFamily="18" charset="0"/>
              </a:rPr>
              <a:t>trị</a:t>
            </a: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200" dirty="0" err="1">
                <a:effectLst/>
                <a:latin typeface="Times New Roman" panose="02020603050405020304" pitchFamily="18" charset="0"/>
                <a:ea typeface="Calibri" panose="020F0502020204030204" pitchFamily="34" charset="0"/>
                <a:cs typeface="Times New Roman" panose="02020603050405020304" pitchFamily="18" charset="0"/>
              </a:rPr>
              <a:t>văn</a:t>
            </a: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200" dirty="0" err="1">
                <a:effectLst/>
                <a:latin typeface="Times New Roman" panose="02020603050405020304" pitchFamily="18" charset="0"/>
                <a:ea typeface="Calibri" panose="020F0502020204030204" pitchFamily="34" charset="0"/>
                <a:cs typeface="Times New Roman" panose="02020603050405020304" pitchFamily="18" charset="0"/>
              </a:rPr>
              <a:t>hóa</a:t>
            </a: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200" dirty="0" err="1">
                <a:effectLst/>
                <a:latin typeface="Times New Roman" panose="02020603050405020304" pitchFamily="18" charset="0"/>
                <a:ea typeface="Calibri" panose="020F0502020204030204" pitchFamily="34" charset="0"/>
                <a:cs typeface="Times New Roman" panose="02020603050405020304" pitchFamily="18" charset="0"/>
              </a:rPr>
              <a:t>truyền</a:t>
            </a: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200" dirty="0" err="1">
                <a:effectLst/>
                <a:latin typeface="Times New Roman" panose="02020603050405020304" pitchFamily="18" charset="0"/>
                <a:ea typeface="Calibri" panose="020F0502020204030204" pitchFamily="34" charset="0"/>
                <a:cs typeface="Times New Roman" panose="02020603050405020304" pitchFamily="18" charset="0"/>
              </a:rPr>
              <a:t>thống</a:t>
            </a: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200" dirty="0" err="1">
                <a:effectLst/>
                <a:latin typeface="Times New Roman" panose="02020603050405020304" pitchFamily="18" charset="0"/>
                <a:ea typeface="Calibri" panose="020F0502020204030204" pitchFamily="34" charset="0"/>
                <a:cs typeface="Times New Roman" panose="02020603050405020304" pitchFamily="18" charset="0"/>
              </a:rPr>
              <a:t>tốt</a:t>
            </a: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200" dirty="0" err="1">
                <a:effectLst/>
                <a:latin typeface="Times New Roman" panose="02020603050405020304" pitchFamily="18" charset="0"/>
                <a:ea typeface="Calibri" panose="020F0502020204030204" pitchFamily="34" charset="0"/>
                <a:cs typeface="Times New Roman" panose="02020603050405020304" pitchFamily="18" charset="0"/>
              </a:rPr>
              <a:t>đẹp</a:t>
            </a: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200" dirty="0" err="1">
                <a:effectLst/>
                <a:latin typeface="Times New Roman" panose="02020603050405020304" pitchFamily="18" charset="0"/>
                <a:ea typeface="Calibri" panose="020F0502020204030204" pitchFamily="34" charset="0"/>
                <a:cs typeface="Times New Roman" panose="02020603050405020304" pitchFamily="18" charset="0"/>
              </a:rPr>
              <a:t>loại</a:t>
            </a: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200" dirty="0" err="1">
                <a:effectLst/>
                <a:latin typeface="Times New Roman" panose="02020603050405020304" pitchFamily="18" charset="0"/>
                <a:ea typeface="Calibri" panose="020F0502020204030204" pitchFamily="34" charset="0"/>
                <a:cs typeface="Times New Roman" panose="02020603050405020304" pitchFamily="18" charset="0"/>
              </a:rPr>
              <a:t>bỏ</a:t>
            </a: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200" dirty="0" err="1">
                <a:effectLst/>
                <a:latin typeface="Times New Roman" panose="02020603050405020304" pitchFamily="18" charset="0"/>
                <a:ea typeface="Calibri" panose="020F0502020204030204" pitchFamily="34" charset="0"/>
                <a:cs typeface="Times New Roman" panose="02020603050405020304" pitchFamily="18" charset="0"/>
              </a:rPr>
              <a:t>những</a:t>
            </a: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200" dirty="0" err="1">
                <a:effectLst/>
                <a:latin typeface="Times New Roman" panose="02020603050405020304" pitchFamily="18" charset="0"/>
                <a:ea typeface="Calibri" panose="020F0502020204030204" pitchFamily="34" charset="0"/>
                <a:cs typeface="Times New Roman" panose="02020603050405020304" pitchFamily="18" charset="0"/>
              </a:rPr>
              <a:t>yếu</a:t>
            </a: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200" dirty="0" err="1">
                <a:effectLst/>
                <a:latin typeface="Times New Roman" panose="02020603050405020304" pitchFamily="18" charset="0"/>
                <a:ea typeface="Calibri" panose="020F0502020204030204" pitchFamily="34" charset="0"/>
                <a:cs typeface="Times New Roman" panose="02020603050405020304" pitchFamily="18" charset="0"/>
              </a:rPr>
              <a:t>tố</a:t>
            </a: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200" dirty="0" err="1">
                <a:effectLst/>
                <a:latin typeface="Times New Roman" panose="02020603050405020304" pitchFamily="18" charset="0"/>
                <a:ea typeface="Calibri" panose="020F0502020204030204" pitchFamily="34" charset="0"/>
                <a:cs typeface="Times New Roman" panose="02020603050405020304" pitchFamily="18" charset="0"/>
              </a:rPr>
              <a:t>tiêu</a:t>
            </a: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200" dirty="0" err="1">
                <a:effectLst/>
                <a:latin typeface="Times New Roman" panose="02020603050405020304" pitchFamily="18" charset="0"/>
                <a:ea typeface="Calibri" panose="020F0502020204030204" pitchFamily="34" charset="0"/>
                <a:cs typeface="Times New Roman" panose="02020603050405020304" pitchFamily="18" charset="0"/>
              </a:rPr>
              <a:t>cực</a:t>
            </a: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200" dirty="0" err="1">
                <a:effectLst/>
                <a:latin typeface="Times New Roman" panose="02020603050405020304" pitchFamily="18" charset="0"/>
                <a:ea typeface="Calibri" panose="020F0502020204030204" pitchFamily="34" charset="0"/>
                <a:cs typeface="Times New Roman" panose="02020603050405020304" pitchFamily="18" charset="0"/>
              </a:rPr>
              <a:t>tiếp</a:t>
            </a: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200" dirty="0" err="1">
                <a:effectLst/>
                <a:latin typeface="Times New Roman" panose="02020603050405020304" pitchFamily="18" charset="0"/>
                <a:ea typeface="Calibri" panose="020F0502020204030204" pitchFamily="34" charset="0"/>
                <a:cs typeface="Times New Roman" panose="02020603050405020304" pitchFamily="18" charset="0"/>
              </a:rPr>
              <a:t>biến</a:t>
            </a: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200" dirty="0" err="1">
                <a:effectLst/>
                <a:latin typeface="Times New Roman" panose="02020603050405020304" pitchFamily="18" charset="0"/>
                <a:ea typeface="Calibri" panose="020F0502020204030204" pitchFamily="34" charset="0"/>
                <a:cs typeface="Times New Roman" panose="02020603050405020304" pitchFamily="18" charset="0"/>
              </a:rPr>
              <a:t>những</a:t>
            </a: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200" dirty="0" err="1">
                <a:effectLst/>
                <a:latin typeface="Times New Roman" panose="02020603050405020304" pitchFamily="18" charset="0"/>
                <a:ea typeface="Calibri" panose="020F0502020204030204" pitchFamily="34" charset="0"/>
                <a:cs typeface="Times New Roman" panose="02020603050405020304" pitchFamily="18" charset="0"/>
              </a:rPr>
              <a:t>giá</a:t>
            </a: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200" dirty="0" err="1">
                <a:effectLst/>
                <a:latin typeface="Times New Roman" panose="02020603050405020304" pitchFamily="18" charset="0"/>
                <a:ea typeface="Calibri" panose="020F0502020204030204" pitchFamily="34" charset="0"/>
                <a:cs typeface="Times New Roman" panose="02020603050405020304" pitchFamily="18" charset="0"/>
              </a:rPr>
              <a:t>trị</a:t>
            </a: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200" dirty="0" err="1">
                <a:effectLst/>
                <a:latin typeface="Times New Roman" panose="02020603050405020304" pitchFamily="18" charset="0"/>
                <a:ea typeface="Calibri" panose="020F0502020204030204" pitchFamily="34" charset="0"/>
                <a:cs typeface="Times New Roman" panose="02020603050405020304" pitchFamily="18" charset="0"/>
              </a:rPr>
              <a:t>tiến</a:t>
            </a: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200" dirty="0" err="1">
                <a:effectLst/>
                <a:latin typeface="Times New Roman" panose="02020603050405020304" pitchFamily="18" charset="0"/>
                <a:ea typeface="Calibri" panose="020F0502020204030204" pitchFamily="34" charset="0"/>
                <a:cs typeface="Times New Roman" panose="02020603050405020304" pitchFamily="18" charset="0"/>
              </a:rPr>
              <a:t>bộ</a:t>
            </a: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200" dirty="0" err="1">
                <a:effectLst/>
                <a:latin typeface="Times New Roman" panose="02020603050405020304" pitchFamily="18" charset="0"/>
                <a:ea typeface="Calibri" panose="020F0502020204030204" pitchFamily="34" charset="0"/>
                <a:cs typeface="Times New Roman" panose="02020603050405020304" pitchFamily="18" charset="0"/>
              </a:rPr>
              <a:t>hiện</a:t>
            </a: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200" dirty="0" err="1">
                <a:effectLst/>
                <a:latin typeface="Times New Roman" panose="02020603050405020304" pitchFamily="18" charset="0"/>
                <a:ea typeface="Calibri" panose="020F0502020204030204" pitchFamily="34" charset="0"/>
                <a:cs typeface="Times New Roman" panose="02020603050405020304" pitchFamily="18" charset="0"/>
              </a:rPr>
              <a:t>đại</a:t>
            </a: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 Gia </a:t>
            </a:r>
            <a:r>
              <a:rPr lang="en-US" sz="2200" dirty="0" err="1">
                <a:effectLst/>
                <a:latin typeface="Times New Roman" panose="02020603050405020304" pitchFamily="18" charset="0"/>
                <a:ea typeface="Calibri" panose="020F0502020204030204" pitchFamily="34" charset="0"/>
                <a:cs typeface="Times New Roman" panose="02020603050405020304" pitchFamily="18" charset="0"/>
              </a:rPr>
              <a:t>đình</a:t>
            </a: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200" dirty="0" err="1">
                <a:effectLst/>
                <a:latin typeface="Times New Roman" panose="02020603050405020304" pitchFamily="18" charset="0"/>
                <a:ea typeface="Calibri" panose="020F0502020204030204" pitchFamily="34" charset="0"/>
                <a:cs typeface="Times New Roman" panose="02020603050405020304" pitchFamily="18" charset="0"/>
              </a:rPr>
              <a:t>Việt</a:t>
            </a: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 Nam </a:t>
            </a:r>
            <a:r>
              <a:rPr lang="en-US" sz="2200" dirty="0" err="1">
                <a:effectLst/>
                <a:latin typeface="Times New Roman" panose="02020603050405020304" pitchFamily="18" charset="0"/>
                <a:ea typeface="Calibri" panose="020F0502020204030204" pitchFamily="34" charset="0"/>
                <a:cs typeface="Times New Roman" panose="02020603050405020304" pitchFamily="18" charset="0"/>
              </a:rPr>
              <a:t>có</a:t>
            </a: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200" dirty="0" err="1">
                <a:effectLst/>
                <a:latin typeface="Times New Roman" panose="02020603050405020304" pitchFamily="18" charset="0"/>
                <a:ea typeface="Calibri" panose="020F0502020204030204" pitchFamily="34" charset="0"/>
                <a:cs typeface="Times New Roman" panose="02020603050405020304" pitchFamily="18" charset="0"/>
              </a:rPr>
              <a:t>những</a:t>
            </a: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200" dirty="0" err="1">
                <a:effectLst/>
                <a:latin typeface="Times New Roman" panose="02020603050405020304" pitchFamily="18" charset="0"/>
                <a:ea typeface="Calibri" panose="020F0502020204030204" pitchFamily="34" charset="0"/>
                <a:cs typeface="Times New Roman" panose="02020603050405020304" pitchFamily="18" charset="0"/>
              </a:rPr>
              <a:t>giá</a:t>
            </a: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200" dirty="0" err="1">
                <a:effectLst/>
                <a:latin typeface="Times New Roman" panose="02020603050405020304" pitchFamily="18" charset="0"/>
                <a:ea typeface="Calibri" panose="020F0502020204030204" pitchFamily="34" charset="0"/>
                <a:cs typeface="Times New Roman" panose="02020603050405020304" pitchFamily="18" charset="0"/>
              </a:rPr>
              <a:t>trị</a:t>
            </a: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200" dirty="0" err="1">
                <a:effectLst/>
                <a:latin typeface="Times New Roman" panose="02020603050405020304" pitchFamily="18" charset="0"/>
                <a:ea typeface="Calibri" panose="020F0502020204030204" pitchFamily="34" charset="0"/>
                <a:cs typeface="Times New Roman" panose="02020603050405020304" pitchFamily="18" charset="0"/>
              </a:rPr>
              <a:t>tốt</a:t>
            </a: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200" dirty="0" err="1">
                <a:effectLst/>
                <a:latin typeface="Times New Roman" panose="02020603050405020304" pitchFamily="18" charset="0"/>
                <a:ea typeface="Calibri" panose="020F0502020204030204" pitchFamily="34" charset="0"/>
                <a:cs typeface="Times New Roman" panose="02020603050405020304" pitchFamily="18" charset="0"/>
              </a:rPr>
              <a:t>đẹp</a:t>
            </a: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200" dirty="0" err="1">
                <a:effectLst/>
                <a:latin typeface="Times New Roman" panose="02020603050405020304" pitchFamily="18" charset="0"/>
                <a:ea typeface="Calibri" panose="020F0502020204030204" pitchFamily="34" charset="0"/>
                <a:cs typeface="Times New Roman" panose="02020603050405020304" pitchFamily="18" charset="0"/>
              </a:rPr>
              <a:t>vừa</a:t>
            </a: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200" dirty="0" err="1">
                <a:effectLst/>
                <a:latin typeface="Times New Roman" panose="02020603050405020304" pitchFamily="18" charset="0"/>
                <a:ea typeface="Calibri" panose="020F0502020204030204" pitchFamily="34" charset="0"/>
                <a:cs typeface="Times New Roman" panose="02020603050405020304" pitchFamily="18" charset="0"/>
              </a:rPr>
              <a:t>tạo</a:t>
            </a: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200" dirty="0" err="1">
                <a:effectLst/>
                <a:latin typeface="Times New Roman" panose="02020603050405020304" pitchFamily="18" charset="0"/>
                <a:ea typeface="Calibri" panose="020F0502020204030204" pitchFamily="34" charset="0"/>
                <a:cs typeface="Times New Roman" panose="02020603050405020304" pitchFamily="18" charset="0"/>
              </a:rPr>
              <a:t>nên</a:t>
            </a: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200" dirty="0" err="1">
                <a:effectLst/>
                <a:latin typeface="Times New Roman" panose="02020603050405020304" pitchFamily="18" charset="0"/>
                <a:ea typeface="Calibri" panose="020F0502020204030204" pitchFamily="34" charset="0"/>
                <a:cs typeface="Times New Roman" panose="02020603050405020304" pitchFamily="18" charset="0"/>
              </a:rPr>
              <a:t>sự</a:t>
            </a: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200" dirty="0" err="1">
                <a:effectLst/>
                <a:latin typeface="Times New Roman" panose="02020603050405020304" pitchFamily="18" charset="0"/>
                <a:ea typeface="Calibri" panose="020F0502020204030204" pitchFamily="34" charset="0"/>
                <a:cs typeface="Times New Roman" panose="02020603050405020304" pitchFamily="18" charset="0"/>
              </a:rPr>
              <a:t>gắn</a:t>
            </a: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200" dirty="0" err="1">
                <a:effectLst/>
                <a:latin typeface="Times New Roman" panose="02020603050405020304" pitchFamily="18" charset="0"/>
                <a:ea typeface="Calibri" panose="020F0502020204030204" pitchFamily="34" charset="0"/>
                <a:cs typeface="Times New Roman" panose="02020603050405020304" pitchFamily="18" charset="0"/>
              </a:rPr>
              <a:t>kết</a:t>
            </a: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200" dirty="0" err="1">
                <a:effectLst/>
                <a:latin typeface="Times New Roman" panose="02020603050405020304" pitchFamily="18" charset="0"/>
                <a:ea typeface="Calibri" panose="020F0502020204030204" pitchFamily="34" charset="0"/>
                <a:cs typeface="Times New Roman" panose="02020603050405020304" pitchFamily="18" charset="0"/>
              </a:rPr>
              <a:t>trong</a:t>
            </a: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200" dirty="0" err="1">
                <a:effectLst/>
                <a:latin typeface="Times New Roman" panose="02020603050405020304" pitchFamily="18" charset="0"/>
                <a:ea typeface="Calibri" panose="020F0502020204030204" pitchFamily="34" charset="0"/>
                <a:cs typeface="Times New Roman" panose="02020603050405020304" pitchFamily="18" charset="0"/>
              </a:rPr>
              <a:t>gia</a:t>
            </a: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200" dirty="0" err="1">
                <a:effectLst/>
                <a:latin typeface="Times New Roman" panose="02020603050405020304" pitchFamily="18" charset="0"/>
                <a:ea typeface="Calibri" panose="020F0502020204030204" pitchFamily="34" charset="0"/>
                <a:cs typeface="Times New Roman" panose="02020603050405020304" pitchFamily="18" charset="0"/>
              </a:rPr>
              <a:t>đình</a:t>
            </a: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200" dirty="0" err="1">
                <a:effectLst/>
                <a:latin typeface="Times New Roman" panose="02020603050405020304" pitchFamily="18" charset="0"/>
                <a:ea typeface="Calibri" panose="020F0502020204030204" pitchFamily="34" charset="0"/>
                <a:cs typeface="Times New Roman" panose="02020603050405020304" pitchFamily="18" charset="0"/>
              </a:rPr>
              <a:t>lại</a:t>
            </a: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200" dirty="0" err="1">
                <a:effectLst/>
                <a:latin typeface="Times New Roman" panose="02020603050405020304" pitchFamily="18" charset="0"/>
                <a:ea typeface="Calibri" panose="020F0502020204030204" pitchFamily="34" charset="0"/>
                <a:cs typeface="Times New Roman" panose="02020603050405020304" pitchFamily="18" charset="0"/>
              </a:rPr>
              <a:t>vừa</a:t>
            </a: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200" dirty="0" err="1">
                <a:effectLst/>
                <a:latin typeface="Times New Roman" panose="02020603050405020304" pitchFamily="18" charset="0"/>
                <a:ea typeface="Calibri" panose="020F0502020204030204" pitchFamily="34" charset="0"/>
                <a:cs typeface="Times New Roman" panose="02020603050405020304" pitchFamily="18" charset="0"/>
              </a:rPr>
              <a:t>tạo</a:t>
            </a: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200" dirty="0" err="1">
                <a:effectLst/>
                <a:latin typeface="Times New Roman" panose="02020603050405020304" pitchFamily="18" charset="0"/>
                <a:ea typeface="Calibri" panose="020F0502020204030204" pitchFamily="34" charset="0"/>
                <a:cs typeface="Times New Roman" panose="02020603050405020304" pitchFamily="18" charset="0"/>
              </a:rPr>
              <a:t>sự</a:t>
            </a: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200" dirty="0" err="1">
                <a:effectLst/>
                <a:latin typeface="Times New Roman" panose="02020603050405020304" pitchFamily="18" charset="0"/>
                <a:ea typeface="Calibri" panose="020F0502020204030204" pitchFamily="34" charset="0"/>
                <a:cs typeface="Times New Roman" panose="02020603050405020304" pitchFamily="18" charset="0"/>
              </a:rPr>
              <a:t>cố</a:t>
            </a: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200" dirty="0" err="1">
                <a:effectLst/>
                <a:latin typeface="Times New Roman" panose="02020603050405020304" pitchFamily="18" charset="0"/>
                <a:ea typeface="Calibri" panose="020F0502020204030204" pitchFamily="34" charset="0"/>
                <a:cs typeface="Times New Roman" panose="02020603050405020304" pitchFamily="18" charset="0"/>
              </a:rPr>
              <a:t>kết</a:t>
            </a: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200" dirty="0" err="1">
                <a:effectLst/>
                <a:latin typeface="Times New Roman" panose="02020603050405020304" pitchFamily="18" charset="0"/>
                <a:ea typeface="Calibri" panose="020F0502020204030204" pitchFamily="34" charset="0"/>
                <a:cs typeface="Times New Roman" panose="02020603050405020304" pitchFamily="18" charset="0"/>
              </a:rPr>
              <a:t>cộng</a:t>
            </a: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200" dirty="0" err="1">
                <a:effectLst/>
                <a:latin typeface="Times New Roman" panose="02020603050405020304" pitchFamily="18" charset="0"/>
                <a:ea typeface="Calibri" panose="020F0502020204030204" pitchFamily="34" charset="0"/>
                <a:cs typeface="Times New Roman" panose="02020603050405020304" pitchFamily="18" charset="0"/>
              </a:rPr>
              <a:t>đồng</a:t>
            </a: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200" dirty="0" err="1">
                <a:effectLst/>
                <a:latin typeface="Times New Roman" panose="02020603050405020304" pitchFamily="18" charset="0"/>
                <a:ea typeface="Calibri" panose="020F0502020204030204" pitchFamily="34" charset="0"/>
                <a:cs typeface="Times New Roman" panose="02020603050405020304" pitchFamily="18" charset="0"/>
              </a:rPr>
              <a:t>Những</a:t>
            </a: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200" dirty="0" err="1">
                <a:effectLst/>
                <a:latin typeface="Times New Roman" panose="02020603050405020304" pitchFamily="18" charset="0"/>
                <a:ea typeface="Calibri" panose="020F0502020204030204" pitchFamily="34" charset="0"/>
                <a:cs typeface="Times New Roman" panose="02020603050405020304" pitchFamily="18" charset="0"/>
              </a:rPr>
              <a:t>nét</a:t>
            </a: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200" dirty="0" err="1">
                <a:effectLst/>
                <a:latin typeface="Times New Roman" panose="02020603050405020304" pitchFamily="18" charset="0"/>
                <a:ea typeface="Calibri" panose="020F0502020204030204" pitchFamily="34" charset="0"/>
                <a:cs typeface="Times New Roman" panose="02020603050405020304" pitchFamily="18" charset="0"/>
              </a:rPr>
              <a:t>đẹp</a:t>
            </a: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200" dirty="0" err="1">
                <a:effectLst/>
                <a:latin typeface="Times New Roman" panose="02020603050405020304" pitchFamily="18" charset="0"/>
                <a:ea typeface="Calibri" panose="020F0502020204030204" pitchFamily="34" charset="0"/>
                <a:cs typeface="Times New Roman" panose="02020603050405020304" pitchFamily="18" charset="0"/>
              </a:rPr>
              <a:t>những</a:t>
            </a: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200" dirty="0" err="1">
                <a:effectLst/>
                <a:latin typeface="Times New Roman" panose="02020603050405020304" pitchFamily="18" charset="0"/>
                <a:ea typeface="Calibri" panose="020F0502020204030204" pitchFamily="34" charset="0"/>
                <a:cs typeface="Times New Roman" panose="02020603050405020304" pitchFamily="18" charset="0"/>
              </a:rPr>
              <a:t>giá</a:t>
            </a: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200" dirty="0" err="1">
                <a:effectLst/>
                <a:latin typeface="Times New Roman" panose="02020603050405020304" pitchFamily="18" charset="0"/>
                <a:ea typeface="Calibri" panose="020F0502020204030204" pitchFamily="34" charset="0"/>
                <a:cs typeface="Times New Roman" panose="02020603050405020304" pitchFamily="18" charset="0"/>
              </a:rPr>
              <a:t>trị</a:t>
            </a: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200" dirty="0" err="1">
                <a:effectLst/>
                <a:latin typeface="Times New Roman" panose="02020603050405020304" pitchFamily="18" charset="0"/>
                <a:ea typeface="Calibri" panose="020F0502020204030204" pitchFamily="34" charset="0"/>
                <a:cs typeface="Times New Roman" panose="02020603050405020304" pitchFamily="18" charset="0"/>
              </a:rPr>
              <a:t>chuẩn</a:t>
            </a: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200" dirty="0" err="1">
                <a:effectLst/>
                <a:latin typeface="Times New Roman" panose="02020603050405020304" pitchFamily="18" charset="0"/>
                <a:ea typeface="Calibri" panose="020F0502020204030204" pitchFamily="34" charset="0"/>
                <a:cs typeface="Times New Roman" panose="02020603050405020304" pitchFamily="18" charset="0"/>
              </a:rPr>
              <a:t>mực</a:t>
            </a: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200" dirty="0" err="1">
                <a:effectLst/>
                <a:latin typeface="Times New Roman" panose="02020603050405020304" pitchFamily="18" charset="0"/>
                <a:ea typeface="Calibri" panose="020F0502020204030204" pitchFamily="34" charset="0"/>
                <a:cs typeface="Times New Roman" panose="02020603050405020304" pitchFamily="18" charset="0"/>
              </a:rPr>
              <a:t>tốt</a:t>
            </a: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200" dirty="0" err="1">
                <a:effectLst/>
                <a:latin typeface="Times New Roman" panose="02020603050405020304" pitchFamily="18" charset="0"/>
                <a:ea typeface="Calibri" panose="020F0502020204030204" pitchFamily="34" charset="0"/>
                <a:cs typeface="Times New Roman" panose="02020603050405020304" pitchFamily="18" charset="0"/>
              </a:rPr>
              <a:t>đẹp</a:t>
            </a: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200" dirty="0" err="1">
                <a:effectLst/>
                <a:latin typeface="Times New Roman" panose="02020603050405020304" pitchFamily="18" charset="0"/>
                <a:ea typeface="Calibri" panose="020F0502020204030204" pitchFamily="34" charset="0"/>
                <a:cs typeface="Times New Roman" panose="02020603050405020304" pitchFamily="18" charset="0"/>
              </a:rPr>
              <a:t>đó</a:t>
            </a: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200" dirty="0" err="1">
                <a:effectLst/>
                <a:latin typeface="Times New Roman" panose="02020603050405020304" pitchFamily="18" charset="0"/>
                <a:ea typeface="Calibri" panose="020F0502020204030204" pitchFamily="34" charset="0"/>
                <a:cs typeface="Times New Roman" panose="02020603050405020304" pitchFamily="18" charset="0"/>
              </a:rPr>
              <a:t>cần</a:t>
            </a: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200" dirty="0" err="1">
                <a:effectLst/>
                <a:latin typeface="Times New Roman" panose="02020603050405020304" pitchFamily="18" charset="0"/>
                <a:ea typeface="Calibri" panose="020F0502020204030204" pitchFamily="34" charset="0"/>
                <a:cs typeface="Times New Roman" panose="02020603050405020304" pitchFamily="18" charset="0"/>
              </a:rPr>
              <a:t>được</a:t>
            </a: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200" dirty="0" err="1">
                <a:effectLst/>
                <a:latin typeface="Times New Roman" panose="02020603050405020304" pitchFamily="18" charset="0"/>
                <a:ea typeface="Calibri" panose="020F0502020204030204" pitchFamily="34" charset="0"/>
                <a:cs typeface="Times New Roman" panose="02020603050405020304" pitchFamily="18" charset="0"/>
              </a:rPr>
              <a:t>kế</a:t>
            </a: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200" dirty="0" err="1">
                <a:effectLst/>
                <a:latin typeface="Times New Roman" panose="02020603050405020304" pitchFamily="18" charset="0"/>
                <a:ea typeface="Calibri" panose="020F0502020204030204" pitchFamily="34" charset="0"/>
                <a:cs typeface="Times New Roman" panose="02020603050405020304" pitchFamily="18" charset="0"/>
              </a:rPr>
              <a:t>thừa</a:t>
            </a: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200" dirty="0" err="1">
                <a:effectLst/>
                <a:latin typeface="Times New Roman" panose="02020603050405020304" pitchFamily="18" charset="0"/>
                <a:ea typeface="Calibri" panose="020F0502020204030204" pitchFamily="34" charset="0"/>
                <a:cs typeface="Times New Roman" panose="02020603050405020304" pitchFamily="18" charset="0"/>
              </a:rPr>
              <a:t>và</a:t>
            </a: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200" dirty="0" err="1">
                <a:effectLst/>
                <a:latin typeface="Times New Roman" panose="02020603050405020304" pitchFamily="18" charset="0"/>
                <a:ea typeface="Calibri" panose="020F0502020204030204" pitchFamily="34" charset="0"/>
                <a:cs typeface="Times New Roman" panose="02020603050405020304" pitchFamily="18" charset="0"/>
              </a:rPr>
              <a:t>phát</a:t>
            </a: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200" dirty="0" err="1">
                <a:effectLst/>
                <a:latin typeface="Times New Roman" panose="02020603050405020304" pitchFamily="18" charset="0"/>
                <a:ea typeface="Calibri" panose="020F0502020204030204" pitchFamily="34" charset="0"/>
                <a:cs typeface="Times New Roman" panose="02020603050405020304" pitchFamily="18" charset="0"/>
              </a:rPr>
              <a:t>huy</a:t>
            </a: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200" dirty="0" err="1">
                <a:effectLst/>
                <a:latin typeface="Times New Roman" panose="02020603050405020304" pitchFamily="18" charset="0"/>
                <a:ea typeface="Calibri" panose="020F0502020204030204" pitchFamily="34" charset="0"/>
                <a:cs typeface="Times New Roman" panose="02020603050405020304" pitchFamily="18" charset="0"/>
              </a:rPr>
              <a:t>trong</a:t>
            </a: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200" dirty="0" err="1">
                <a:effectLst/>
                <a:latin typeface="Times New Roman" panose="02020603050405020304" pitchFamily="18" charset="0"/>
                <a:ea typeface="Calibri" panose="020F0502020204030204" pitchFamily="34" charset="0"/>
                <a:cs typeface="Times New Roman" panose="02020603050405020304" pitchFamily="18" charset="0"/>
              </a:rPr>
              <a:t>điều</a:t>
            </a: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200" dirty="0" err="1">
                <a:effectLst/>
                <a:latin typeface="Times New Roman" panose="02020603050405020304" pitchFamily="18" charset="0"/>
                <a:ea typeface="Calibri" panose="020F0502020204030204" pitchFamily="34" charset="0"/>
                <a:cs typeface="Times New Roman" panose="02020603050405020304" pitchFamily="18" charset="0"/>
              </a:rPr>
              <a:t>kiện</a:t>
            </a: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200" dirty="0" err="1">
                <a:effectLst/>
                <a:latin typeface="Times New Roman" panose="02020603050405020304" pitchFamily="18" charset="0"/>
                <a:ea typeface="Calibri" panose="020F0502020204030204" pitchFamily="34" charset="0"/>
                <a:cs typeface="Times New Roman" panose="02020603050405020304" pitchFamily="18" charset="0"/>
              </a:rPr>
              <a:t>mới</a:t>
            </a:r>
            <a:endParaRPr lang="vi-VN" sz="2200" dirty="0">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3239167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35" name="Rectangle 5130">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26" name="Picture 6" descr="Có được xét tặng danh hiệu Gia đình văn hóa khi có thành viên gia đình">
            <a:extLst>
              <a:ext uri="{FF2B5EF4-FFF2-40B4-BE49-F238E27FC236}">
                <a16:creationId xmlns:a16="http://schemas.microsoft.com/office/drawing/2014/main" id="{B7A45083-F640-0640-3710-259FA3CCFC1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97" r="2986" b="-1"/>
          <a:stretch/>
        </p:blipFill>
        <p:spPr bwMode="auto">
          <a:xfrm>
            <a:off x="1" y="10"/>
            <a:ext cx="9669642" cy="6857990"/>
          </a:xfrm>
          <a:prstGeom prst="rect">
            <a:avLst/>
          </a:prstGeom>
          <a:noFill/>
          <a:extLst>
            <a:ext uri="{909E8E84-426E-40DD-AFC4-6F175D3DCCD1}">
              <a14:hiddenFill xmlns:a14="http://schemas.microsoft.com/office/drawing/2010/main">
                <a:solidFill>
                  <a:srgbClr val="FFFFFF"/>
                </a:solidFill>
              </a14:hiddenFill>
            </a:ext>
          </a:extLst>
        </p:spPr>
      </p:pic>
      <p:sp>
        <p:nvSpPr>
          <p:cNvPr id="5136" name="Rectangle 5132">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ED2A13D-D4C6-BF01-6B18-BC339B713C8F}"/>
              </a:ext>
            </a:extLst>
          </p:cNvPr>
          <p:cNvSpPr>
            <a:spLocks noGrp="1"/>
          </p:cNvSpPr>
          <p:nvPr>
            <p:ph type="title"/>
          </p:nvPr>
        </p:nvSpPr>
        <p:spPr>
          <a:xfrm>
            <a:off x="8037578" y="-54361"/>
            <a:ext cx="2709670" cy="1503037"/>
          </a:xfrm>
        </p:spPr>
        <p:txBody>
          <a:bodyPr>
            <a:normAutofit/>
          </a:bodyPr>
          <a:lstStyle/>
          <a:p>
            <a:r>
              <a:rPr lang="vi-VN" sz="4000" b="1" u="sng" dirty="0">
                <a:effectLst/>
                <a:ea typeface="Calibri" panose="020F0502020204030204" pitchFamily="34" charset="0"/>
                <a:cs typeface="Times New Roman" panose="02020603050405020304" pitchFamily="18" charset="0"/>
              </a:rPr>
              <a:t>Giải pháp</a:t>
            </a:r>
            <a:br>
              <a:rPr lang="en-US" sz="4000" dirty="0">
                <a:effectLst/>
                <a:latin typeface="Calibri" panose="020F0502020204030204" pitchFamily="34" charset="0"/>
                <a:ea typeface="Calibri" panose="020F0502020204030204" pitchFamily="34" charset="0"/>
                <a:cs typeface="Times New Roman" panose="02020603050405020304" pitchFamily="18" charset="0"/>
              </a:rPr>
            </a:br>
            <a:endParaRPr lang="en-US" sz="4000" dirty="0"/>
          </a:p>
        </p:txBody>
      </p:sp>
      <p:sp>
        <p:nvSpPr>
          <p:cNvPr id="3" name="Content Placeholder 2">
            <a:extLst>
              <a:ext uri="{FF2B5EF4-FFF2-40B4-BE49-F238E27FC236}">
                <a16:creationId xmlns:a16="http://schemas.microsoft.com/office/drawing/2014/main" id="{970737DC-4BCD-3629-D851-86D24FE854E4}"/>
              </a:ext>
            </a:extLst>
          </p:cNvPr>
          <p:cNvSpPr>
            <a:spLocks noGrp="1"/>
          </p:cNvSpPr>
          <p:nvPr>
            <p:ph idx="1"/>
          </p:nvPr>
        </p:nvSpPr>
        <p:spPr>
          <a:xfrm>
            <a:off x="6238240" y="873760"/>
            <a:ext cx="6106160" cy="5577840"/>
          </a:xfrm>
        </p:spPr>
        <p:txBody>
          <a:bodyPr>
            <a:noAutofit/>
          </a:bodyPr>
          <a:lstStyle/>
          <a:p>
            <a:r>
              <a:rPr lang="en-US" sz="2000" dirty="0">
                <a:effectLst/>
                <a:latin typeface="Times New Roman" panose="02020603050405020304" pitchFamily="18" charset="0"/>
                <a:ea typeface="Calibri" panose="020F0502020204030204" pitchFamily="34" charset="0"/>
                <a:cs typeface="Times New Roman" panose="02020603050405020304" pitchFamily="18" charset="0"/>
              </a:rPr>
              <a:t>Ba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là</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chăm</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lo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đời</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sống</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vật</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chất</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tinh</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thần</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cho</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các</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thành</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viên</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trong</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gia</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đình</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Sự</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no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ấm</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về</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đời</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sống</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vật</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chất</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lành</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mạnh</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và</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phong</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phú</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về</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đời</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sống</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văn</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hóa</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tinh</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thần</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là</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những</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tiền</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đề</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vững</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chắc</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bảo</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đảm</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cho</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sự</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phát</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triển</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về</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thể</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chất</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trí</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tuệ</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đạo</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đức</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của</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các</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thành</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viên</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gia</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đình</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Thực</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hiện</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tốt</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các</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chính</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sách</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ưu</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tiên</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phát</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triển</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kinh</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tế</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gia</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đình</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trong</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đó</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ưu</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tiên</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các</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gia</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đình</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đồng</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bào</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dân</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tộc</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ít</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người</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vùng</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sâu</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vùng</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xa</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vùng</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khó</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khan</a:t>
            </a:r>
            <a:endParaRPr lang="vi-VN" sz="2000" dirty="0">
              <a:effectLst/>
              <a:latin typeface="Times New Roman" panose="02020603050405020304" pitchFamily="18" charset="0"/>
              <a:ea typeface="Calibri" panose="020F0502020204030204" pitchFamily="34" charset="0"/>
              <a:cs typeface="Times New Roman" panose="02020603050405020304" pitchFamily="18" charset="0"/>
            </a:endParaRPr>
          </a:p>
          <a:p>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Xây</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dựng</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khu</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tập</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thể</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dân</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cư</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làng</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bản</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văn</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hóa</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nhằm</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tạo</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ra</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một</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môi</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trường</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xã</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hội</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trong</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sạch</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lành</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mạnh</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an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toàn</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thuận</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lợi</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nhất</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để</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các</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gia</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đình</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đoàn</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kết</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động</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viên</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giúp</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đỡ</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nhau</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cùng</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thực</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hiện</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các</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chủ</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trương</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chính</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sách</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của</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Đảng</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và</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Nhà</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nước</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Phát</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huy</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truyền</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thống</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tốt</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đẹp</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của</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gia</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đình</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thực</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hiện</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tốt</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quy</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chế</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dân</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chủ</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ở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làng</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xã</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thúc</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đẩy</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phát</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triển</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kinh</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tế</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văn</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hóa</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xã</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hội</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của</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cả</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cộng</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đồng</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góp</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phần</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giữ</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vững</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ổn</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định</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chính</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trị</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an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ninh</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trật</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tự</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xã</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hội</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đẩy</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lùi</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các</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tệ</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nạn</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xã</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hội</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và</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hoạt</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động</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chống</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phá</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của</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các</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thế</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lực</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thù</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địch</a:t>
            </a: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360534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2F47484-74A6-4177-83F4-63BE2E927B9D}"/>
              </a:ext>
            </a:extLst>
          </p:cNvPr>
          <p:cNvSpPr/>
          <p:nvPr/>
        </p:nvSpPr>
        <p:spPr>
          <a:xfrm>
            <a:off x="0" y="0"/>
            <a:ext cx="12192000" cy="6858000"/>
          </a:xfrm>
          <a:prstGeom prst="rect">
            <a:avLst/>
          </a:prstGeom>
          <a:solidFill>
            <a:srgbClr val="FFCF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a:extLst>
              <a:ext uri="{FF2B5EF4-FFF2-40B4-BE49-F238E27FC236}">
                <a16:creationId xmlns:a16="http://schemas.microsoft.com/office/drawing/2014/main" id="{423D2939-E8F2-49CE-8D9F-EB63158CD211}"/>
              </a:ext>
            </a:extLst>
          </p:cNvPr>
          <p:cNvGrpSpPr/>
          <p:nvPr/>
        </p:nvGrpSpPr>
        <p:grpSpPr>
          <a:xfrm>
            <a:off x="2439035" y="1115855"/>
            <a:ext cx="7313930" cy="4179923"/>
            <a:chOff x="-9099005" y="-2177076"/>
            <a:chExt cx="7313930" cy="4179923"/>
          </a:xfrm>
        </p:grpSpPr>
        <p:grpSp>
          <p:nvGrpSpPr>
            <p:cNvPr id="4" name="Group 3">
              <a:extLst>
                <a:ext uri="{FF2B5EF4-FFF2-40B4-BE49-F238E27FC236}">
                  <a16:creationId xmlns:a16="http://schemas.microsoft.com/office/drawing/2014/main" id="{A9946D6C-9A0B-46F4-B57E-6B86D3526EB8}"/>
                </a:ext>
              </a:extLst>
            </p:cNvPr>
            <p:cNvGrpSpPr/>
            <p:nvPr/>
          </p:nvGrpSpPr>
          <p:grpSpPr>
            <a:xfrm>
              <a:off x="-9099005" y="-2002848"/>
              <a:ext cx="7313930" cy="4005695"/>
              <a:chOff x="-9949180" y="-822828"/>
              <a:chExt cx="7313930" cy="4005695"/>
            </a:xfrm>
          </p:grpSpPr>
          <p:sp>
            <p:nvSpPr>
              <p:cNvPr id="8" name="Rectangle: Rounded Corners 7">
                <a:extLst>
                  <a:ext uri="{FF2B5EF4-FFF2-40B4-BE49-F238E27FC236}">
                    <a16:creationId xmlns:a16="http://schemas.microsoft.com/office/drawing/2014/main" id="{6F4E333D-BBC6-47B4-8758-1A21AD105E9E}"/>
                  </a:ext>
                </a:extLst>
              </p:cNvPr>
              <p:cNvSpPr/>
              <p:nvPr/>
            </p:nvSpPr>
            <p:spPr>
              <a:xfrm>
                <a:off x="-9949180" y="-362364"/>
                <a:ext cx="7313930" cy="3545231"/>
              </a:xfrm>
              <a:prstGeom prst="roundRect">
                <a:avLst/>
              </a:prstGeom>
              <a:solidFill>
                <a:schemeClr val="bg1"/>
              </a:solidFill>
              <a:ln>
                <a:noFill/>
              </a:ln>
              <a:effectLst>
                <a:outerShdw blurRad="50800" dist="38100" dir="2700000" sx="102000" sy="102000" algn="tl"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4A4B9011-63F0-45B6-BEF5-60EB097EC6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7394078">
                <a:off x="-9894035" y="-762743"/>
                <a:ext cx="974356" cy="974356"/>
              </a:xfrm>
              <a:prstGeom prst="rect">
                <a:avLst/>
              </a:prstGeom>
            </p:spPr>
          </p:pic>
          <p:sp>
            <p:nvSpPr>
              <p:cNvPr id="10" name="Flowchart: Manual Input 9">
                <a:extLst>
                  <a:ext uri="{FF2B5EF4-FFF2-40B4-BE49-F238E27FC236}">
                    <a16:creationId xmlns:a16="http://schemas.microsoft.com/office/drawing/2014/main" id="{998A0E38-F3E5-4075-B69A-497AF5B9B1E8}"/>
                  </a:ext>
                </a:extLst>
              </p:cNvPr>
              <p:cNvSpPr/>
              <p:nvPr/>
            </p:nvSpPr>
            <p:spPr>
              <a:xfrm rot="21397058">
                <a:off x="-8364762" y="-822828"/>
                <a:ext cx="4491989" cy="811603"/>
              </a:xfrm>
              <a:prstGeom prst="flowChartManualInpu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4400">
                    <a:solidFill>
                      <a:schemeClr val="bg1"/>
                    </a:solidFill>
                    <a:latin typeface="Tw Cen MT" panose="020B0602020104020603" pitchFamily="34" charset="0"/>
                  </a:rPr>
                  <a:t>MEMBER</a:t>
                </a:r>
                <a:endParaRPr lang="en-US" sz="4400">
                  <a:solidFill>
                    <a:schemeClr val="bg1"/>
                  </a:solidFill>
                  <a:latin typeface="Tw Cen MT" panose="020B0602020104020603" pitchFamily="34" charset="0"/>
                </a:endParaRPr>
              </a:p>
              <a:p>
                <a:pPr algn="ctr"/>
                <a:endParaRPr lang="en-US"/>
              </a:p>
            </p:txBody>
          </p:sp>
        </p:grpSp>
        <p:sp>
          <p:nvSpPr>
            <p:cNvPr id="5" name="TextBox 4">
              <a:extLst>
                <a:ext uri="{FF2B5EF4-FFF2-40B4-BE49-F238E27FC236}">
                  <a16:creationId xmlns:a16="http://schemas.microsoft.com/office/drawing/2014/main" id="{498ACAC7-0741-40DD-AB30-2E2E4F228C5C}"/>
                </a:ext>
              </a:extLst>
            </p:cNvPr>
            <p:cNvSpPr txBox="1"/>
            <p:nvPr/>
          </p:nvSpPr>
          <p:spPr>
            <a:xfrm>
              <a:off x="-6943721" y="-2177076"/>
              <a:ext cx="2477770" cy="707886"/>
            </a:xfrm>
            <a:prstGeom prst="rect">
              <a:avLst/>
            </a:prstGeom>
            <a:noFill/>
          </p:spPr>
          <p:txBody>
            <a:bodyPr wrap="square" rtlCol="0">
              <a:spAutoFit/>
            </a:bodyPr>
            <a:lstStyle/>
            <a:p>
              <a:pPr algn="ctr"/>
              <a:endParaRPr lang="en-US" sz="4000">
                <a:solidFill>
                  <a:schemeClr val="bg1"/>
                </a:solidFill>
                <a:latin typeface="Tw Cen MT" panose="020B0602020104020603" pitchFamily="34" charset="0"/>
              </a:endParaRPr>
            </a:p>
          </p:txBody>
        </p:sp>
        <p:sp>
          <p:nvSpPr>
            <p:cNvPr id="6" name="TextBox 5">
              <a:extLst>
                <a:ext uri="{FF2B5EF4-FFF2-40B4-BE49-F238E27FC236}">
                  <a16:creationId xmlns:a16="http://schemas.microsoft.com/office/drawing/2014/main" id="{A0FE8BC1-BF26-4306-AC41-AFFFAF3CC02F}"/>
                </a:ext>
              </a:extLst>
            </p:cNvPr>
            <p:cNvSpPr txBox="1"/>
            <p:nvPr/>
          </p:nvSpPr>
          <p:spPr>
            <a:xfrm>
              <a:off x="-8780776" y="-311777"/>
              <a:ext cx="3075940" cy="1938992"/>
            </a:xfrm>
            <a:prstGeom prst="rect">
              <a:avLst/>
            </a:prstGeom>
            <a:noFill/>
          </p:spPr>
          <p:txBody>
            <a:bodyPr wrap="square" rtlCol="0">
              <a:spAutoFit/>
            </a:bodyPr>
            <a:lstStyle/>
            <a:p>
              <a:pPr marL="285750" indent="-285750">
                <a:buFont typeface="Arial" panose="020B0604020202020204" pitchFamily="34" charset="0"/>
                <a:buChar char="•"/>
              </a:pPr>
              <a:r>
                <a:rPr lang="vi-VN" sz="2400">
                  <a:latin typeface="+mj-lt"/>
                </a:rPr>
                <a:t>Nguyễn Hoài Linh</a:t>
              </a:r>
            </a:p>
            <a:p>
              <a:pPr marL="285750" indent="-285750">
                <a:buFont typeface="Arial" panose="020B0604020202020204" pitchFamily="34" charset="0"/>
                <a:buChar char="•"/>
              </a:pPr>
              <a:r>
                <a:rPr lang="vi-VN" sz="2400">
                  <a:latin typeface="+mj-lt"/>
                </a:rPr>
                <a:t>Nguyễn Quang Long</a:t>
              </a:r>
            </a:p>
            <a:p>
              <a:pPr marL="285750" indent="-285750">
                <a:buFont typeface="Arial" panose="020B0604020202020204" pitchFamily="34" charset="0"/>
                <a:buChar char="•"/>
              </a:pPr>
              <a:r>
                <a:rPr lang="vi-VN" sz="2400">
                  <a:latin typeface="+mj-lt"/>
                </a:rPr>
                <a:t>Võ Tá Kiệt</a:t>
              </a:r>
            </a:p>
            <a:p>
              <a:pPr marL="285750" indent="-285750">
                <a:buFont typeface="Arial" panose="020B0604020202020204" pitchFamily="34" charset="0"/>
                <a:buChar char="•"/>
              </a:pPr>
              <a:r>
                <a:rPr lang="vi-VN" sz="2400">
                  <a:latin typeface="+mj-lt"/>
                </a:rPr>
                <a:t>Phan Thành Ý</a:t>
              </a:r>
            </a:p>
            <a:p>
              <a:pPr marL="285750" indent="-285750">
                <a:buFont typeface="Arial" panose="020B0604020202020204" pitchFamily="34" charset="0"/>
                <a:buChar char="•"/>
              </a:pPr>
              <a:r>
                <a:rPr lang="vi-VN" sz="2400">
                  <a:latin typeface="+mj-lt"/>
                </a:rPr>
                <a:t>Trương Hoàng Tín</a:t>
              </a:r>
              <a:endParaRPr lang="en-US" sz="2400">
                <a:latin typeface="+mj-lt"/>
              </a:endParaRPr>
            </a:p>
          </p:txBody>
        </p:sp>
        <p:sp>
          <p:nvSpPr>
            <p:cNvPr id="7" name="TextBox 6">
              <a:extLst>
                <a:ext uri="{FF2B5EF4-FFF2-40B4-BE49-F238E27FC236}">
                  <a16:creationId xmlns:a16="http://schemas.microsoft.com/office/drawing/2014/main" id="{F199D482-FCE3-40D8-8886-D213563595D2}"/>
                </a:ext>
              </a:extLst>
            </p:cNvPr>
            <p:cNvSpPr txBox="1"/>
            <p:nvPr/>
          </p:nvSpPr>
          <p:spPr>
            <a:xfrm>
              <a:off x="-4993636" y="-265266"/>
              <a:ext cx="2636520" cy="1569660"/>
            </a:xfrm>
            <a:prstGeom prst="rect">
              <a:avLst/>
            </a:prstGeom>
            <a:noFill/>
          </p:spPr>
          <p:txBody>
            <a:bodyPr wrap="square" rtlCol="0">
              <a:spAutoFit/>
            </a:bodyPr>
            <a:lstStyle/>
            <a:p>
              <a:pPr marL="342900" indent="-342900">
                <a:buFont typeface="Arial" panose="020B0604020202020204" pitchFamily="34" charset="0"/>
                <a:buChar char="•"/>
              </a:pPr>
              <a:r>
                <a:rPr lang="vi-VN" sz="2400">
                  <a:latin typeface="Times New Roman" panose="02020603050405020304" pitchFamily="18" charset="0"/>
                  <a:cs typeface="Times New Roman" panose="02020603050405020304" pitchFamily="18" charset="0"/>
                </a:rPr>
                <a:t>Võ Minh Phúc</a:t>
              </a:r>
            </a:p>
            <a:p>
              <a:pPr marL="342900" indent="-342900">
                <a:buFont typeface="Arial" panose="020B0604020202020204" pitchFamily="34" charset="0"/>
                <a:buChar char="•"/>
              </a:pPr>
              <a:r>
                <a:rPr lang="vi-VN" sz="2400">
                  <a:latin typeface="Times New Roman" panose="02020603050405020304" pitchFamily="18" charset="0"/>
                  <a:cs typeface="Times New Roman" panose="02020603050405020304" pitchFamily="18" charset="0"/>
                </a:rPr>
                <a:t>Trần Minh Khôi</a:t>
              </a:r>
            </a:p>
            <a:p>
              <a:pPr marL="342900" indent="-342900">
                <a:buFont typeface="Arial" panose="020B0604020202020204" pitchFamily="34" charset="0"/>
                <a:buChar char="•"/>
              </a:pPr>
              <a:r>
                <a:rPr lang="vi-VN" sz="2400">
                  <a:latin typeface="Times New Roman" panose="02020603050405020304" pitchFamily="18" charset="0"/>
                  <a:cs typeface="Times New Roman" panose="02020603050405020304" pitchFamily="18" charset="0"/>
                </a:rPr>
                <a:t>Phùng Minh Tú</a:t>
              </a:r>
            </a:p>
            <a:p>
              <a:pPr marL="342900" indent="-342900">
                <a:buFont typeface="Arial" panose="020B0604020202020204" pitchFamily="34" charset="0"/>
                <a:buChar char="•"/>
              </a:pPr>
              <a:r>
                <a:rPr lang="vi-VN" sz="2400">
                  <a:latin typeface="Times New Roman" panose="02020603050405020304" pitchFamily="18" charset="0"/>
                  <a:cs typeface="Times New Roman" panose="02020603050405020304" pitchFamily="18" charset="0"/>
                </a:rPr>
                <a:t>Phạm Nhật Nam</a:t>
              </a:r>
            </a:p>
          </p:txBody>
        </p:sp>
      </p:grpSp>
    </p:spTree>
    <p:extLst>
      <p:ext uri="{BB962C8B-B14F-4D97-AF65-F5344CB8AC3E}">
        <p14:creationId xmlns:p14="http://schemas.microsoft.com/office/powerpoint/2010/main" val="15668394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273B7F-BA6F-5029-799B-F92D40A0F538}"/>
              </a:ext>
            </a:extLst>
          </p:cNvPr>
          <p:cNvSpPr>
            <a:spLocks noGrp="1"/>
          </p:cNvSpPr>
          <p:nvPr>
            <p:ph type="title"/>
          </p:nvPr>
        </p:nvSpPr>
        <p:spPr>
          <a:xfrm>
            <a:off x="266700" y="3885565"/>
            <a:ext cx="10515600" cy="1325563"/>
          </a:xfrm>
        </p:spPr>
        <p:txBody>
          <a:bodyPr>
            <a:normAutofit/>
          </a:bodyPr>
          <a:lstStyle/>
          <a:p>
            <a:r>
              <a:rPr lang="vi-VN" sz="3600" b="1" u="sng" dirty="0"/>
              <a:t>Nguyên nhân</a:t>
            </a:r>
            <a:endParaRPr lang="en-US" sz="3600" b="1" u="sng" dirty="0"/>
          </a:p>
        </p:txBody>
      </p:sp>
      <p:sp>
        <p:nvSpPr>
          <p:cNvPr id="3" name="Content Placeholder 2">
            <a:extLst>
              <a:ext uri="{FF2B5EF4-FFF2-40B4-BE49-F238E27FC236}">
                <a16:creationId xmlns:a16="http://schemas.microsoft.com/office/drawing/2014/main" id="{0D93E02F-75B3-2118-1C8D-4EBA2E714396}"/>
              </a:ext>
            </a:extLst>
          </p:cNvPr>
          <p:cNvSpPr>
            <a:spLocks noGrp="1"/>
          </p:cNvSpPr>
          <p:nvPr>
            <p:ph idx="1"/>
          </p:nvPr>
        </p:nvSpPr>
        <p:spPr>
          <a:xfrm>
            <a:off x="129540" y="5046980"/>
            <a:ext cx="9494520" cy="1811020"/>
          </a:xfrm>
        </p:spPr>
        <p:txBody>
          <a:bodyPr>
            <a:normAutofit/>
          </a:bodyPr>
          <a:lstStyle/>
          <a:p>
            <a:pPr marL="514350" indent="-514350">
              <a:buFont typeface="+mj-lt"/>
              <a:buAutoNum type="arabicPeriod"/>
            </a:pPr>
            <a:r>
              <a:rPr lang="vi-VN" sz="2600" dirty="0">
                <a:latin typeface="+mj-lt"/>
              </a:rPr>
              <a:t>Ảnh hưởng tư tưởng phong kiến gia trưởng (trọng nam khinh nữ)</a:t>
            </a:r>
          </a:p>
          <a:p>
            <a:pPr marL="514350" indent="-514350">
              <a:buFont typeface="+mj-lt"/>
              <a:buAutoNum type="arabicPeriod"/>
            </a:pPr>
            <a:r>
              <a:rPr lang="vi-VN" sz="2600" dirty="0">
                <a:latin typeface="+mj-lt"/>
              </a:rPr>
              <a:t>Ý thức của xã hội quan niệm nam giới là trụ cột</a:t>
            </a:r>
          </a:p>
          <a:p>
            <a:pPr marL="514350" indent="-514350">
              <a:buFont typeface="+mj-lt"/>
              <a:buAutoNum type="arabicPeriod"/>
            </a:pPr>
            <a:r>
              <a:rPr lang="vi-VN" sz="2600" dirty="0">
                <a:latin typeface="+mj-lt"/>
              </a:rPr>
              <a:t>Tôn giáo</a:t>
            </a:r>
            <a:endParaRPr lang="en-US" sz="2600" dirty="0">
              <a:latin typeface="+mj-lt"/>
            </a:endParaRPr>
          </a:p>
        </p:txBody>
      </p:sp>
      <p:graphicFrame>
        <p:nvGraphicFramePr>
          <p:cNvPr id="4" name="Content Placeholder 6">
            <a:extLst>
              <a:ext uri="{FF2B5EF4-FFF2-40B4-BE49-F238E27FC236}">
                <a16:creationId xmlns:a16="http://schemas.microsoft.com/office/drawing/2014/main" id="{025A9F43-EBA3-88E4-8E28-C744D018E874}"/>
              </a:ext>
            </a:extLst>
          </p:cNvPr>
          <p:cNvGraphicFramePr>
            <a:graphicFrameLocks/>
          </p:cNvGraphicFramePr>
          <p:nvPr>
            <p:extLst>
              <p:ext uri="{D42A27DB-BD31-4B8C-83A1-F6EECF244321}">
                <p14:modId xmlns:p14="http://schemas.microsoft.com/office/powerpoint/2010/main" val="3200033840"/>
              </p:ext>
            </p:extLst>
          </p:nvPr>
        </p:nvGraphicFramePr>
        <p:xfrm>
          <a:off x="1871980" y="171132"/>
          <a:ext cx="7579360" cy="413512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49533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34" presetClass="emph" presetSubtype="0" fill="hold" grpId="0" nodeType="clickEffect">
                                  <p:stCondLst>
                                    <p:cond delay="0"/>
                                  </p:stCondLst>
                                  <p:iterate type="lt">
                                    <p:tmPct val="10000"/>
                                  </p:iterate>
                                  <p:childTnLst>
                                    <p:animMotion origin="layout" path="M 1.25E-6 1.48148E-6 L 1.25E-6 -0.07222 " pathEditMode="relative" rAng="0" ptsTypes="AA">
                                      <p:cBhvr>
                                        <p:cTn id="13" dur="250" accel="50000" decel="50000" autoRev="1" fill="hold">
                                          <p:stCondLst>
                                            <p:cond delay="0"/>
                                          </p:stCondLst>
                                        </p:cTn>
                                        <p:tgtEl>
                                          <p:spTgt spid="3">
                                            <p:txEl>
                                              <p:pRg st="0" end="0"/>
                                            </p:txEl>
                                          </p:spTgt>
                                        </p:tgtEl>
                                        <p:attrNameLst>
                                          <p:attrName>ppt_x</p:attrName>
                                          <p:attrName>ppt_y</p:attrName>
                                        </p:attrNameLst>
                                      </p:cBhvr>
                                      <p:rCtr x="0" y="-3611"/>
                                    </p:animMotion>
                                    <p:animRot by="1500000">
                                      <p:cBhvr>
                                        <p:cTn id="14" dur="125" fill="hold">
                                          <p:stCondLst>
                                            <p:cond delay="0"/>
                                          </p:stCondLst>
                                        </p:cTn>
                                        <p:tgtEl>
                                          <p:spTgt spid="3">
                                            <p:txEl>
                                              <p:pRg st="0" end="0"/>
                                            </p:txEl>
                                          </p:spTgt>
                                        </p:tgtEl>
                                        <p:attrNameLst>
                                          <p:attrName>r</p:attrName>
                                        </p:attrNameLst>
                                      </p:cBhvr>
                                    </p:animRot>
                                    <p:animRot by="-1500000">
                                      <p:cBhvr>
                                        <p:cTn id="15" dur="125" fill="hold">
                                          <p:stCondLst>
                                            <p:cond delay="125"/>
                                          </p:stCondLst>
                                        </p:cTn>
                                        <p:tgtEl>
                                          <p:spTgt spid="3">
                                            <p:txEl>
                                              <p:pRg st="0" end="0"/>
                                            </p:txEl>
                                          </p:spTgt>
                                        </p:tgtEl>
                                        <p:attrNameLst>
                                          <p:attrName>r</p:attrName>
                                        </p:attrNameLst>
                                      </p:cBhvr>
                                    </p:animRot>
                                    <p:animRot by="-1500000">
                                      <p:cBhvr>
                                        <p:cTn id="16" dur="125" fill="hold">
                                          <p:stCondLst>
                                            <p:cond delay="250"/>
                                          </p:stCondLst>
                                        </p:cTn>
                                        <p:tgtEl>
                                          <p:spTgt spid="3">
                                            <p:txEl>
                                              <p:pRg st="0" end="0"/>
                                            </p:txEl>
                                          </p:spTgt>
                                        </p:tgtEl>
                                        <p:attrNameLst>
                                          <p:attrName>r</p:attrName>
                                        </p:attrNameLst>
                                      </p:cBhvr>
                                    </p:animRot>
                                    <p:animRot by="1500000">
                                      <p:cBhvr>
                                        <p:cTn id="17" dur="125" fill="hold">
                                          <p:stCondLst>
                                            <p:cond delay="375"/>
                                          </p:stCondLst>
                                        </p:cTn>
                                        <p:tgtEl>
                                          <p:spTgt spid="3">
                                            <p:txEl>
                                              <p:pRg st="0" end="0"/>
                                            </p:txEl>
                                          </p:spTgt>
                                        </p:tgtEl>
                                        <p:attrNameLst>
                                          <p:attrName>r</p:attrName>
                                        </p:attrNameLst>
                                      </p:cBhvr>
                                    </p:animRot>
                                  </p:childTnLst>
                                </p:cTn>
                              </p:par>
                            </p:childTnLst>
                          </p:cTn>
                        </p:par>
                      </p:childTnLst>
                    </p:cTn>
                  </p:par>
                  <p:par>
                    <p:cTn id="18" fill="hold">
                      <p:stCondLst>
                        <p:cond delay="indefinite"/>
                      </p:stCondLst>
                      <p:childTnLst>
                        <p:par>
                          <p:cTn id="19" fill="hold">
                            <p:stCondLst>
                              <p:cond delay="0"/>
                            </p:stCondLst>
                            <p:childTnLst>
                              <p:par>
                                <p:cTn id="20" presetID="34" presetClass="emph" presetSubtype="0" fill="hold" grpId="0" nodeType="clickEffect">
                                  <p:stCondLst>
                                    <p:cond delay="0"/>
                                  </p:stCondLst>
                                  <p:iterate type="lt">
                                    <p:tmPct val="10000"/>
                                  </p:iterate>
                                  <p:childTnLst>
                                    <p:animMotion origin="layout" path="M 3.125E-6 3.7037E-7 L 3.125E-6 -0.07222 " pathEditMode="relative" rAng="0" ptsTypes="AA">
                                      <p:cBhvr>
                                        <p:cTn id="21" dur="250" accel="50000" decel="50000" autoRev="1" fill="hold">
                                          <p:stCondLst>
                                            <p:cond delay="0"/>
                                          </p:stCondLst>
                                        </p:cTn>
                                        <p:tgtEl>
                                          <p:spTgt spid="3">
                                            <p:txEl>
                                              <p:pRg st="1" end="1"/>
                                            </p:txEl>
                                          </p:spTgt>
                                        </p:tgtEl>
                                        <p:attrNameLst>
                                          <p:attrName>ppt_x</p:attrName>
                                          <p:attrName>ppt_y</p:attrName>
                                        </p:attrNameLst>
                                      </p:cBhvr>
                                      <p:rCtr x="0" y="-3611"/>
                                    </p:animMotion>
                                    <p:animRot by="1500000">
                                      <p:cBhvr>
                                        <p:cTn id="22" dur="125" fill="hold">
                                          <p:stCondLst>
                                            <p:cond delay="0"/>
                                          </p:stCondLst>
                                        </p:cTn>
                                        <p:tgtEl>
                                          <p:spTgt spid="3">
                                            <p:txEl>
                                              <p:pRg st="1" end="1"/>
                                            </p:txEl>
                                          </p:spTgt>
                                        </p:tgtEl>
                                        <p:attrNameLst>
                                          <p:attrName>r</p:attrName>
                                        </p:attrNameLst>
                                      </p:cBhvr>
                                    </p:animRot>
                                    <p:animRot by="-1500000">
                                      <p:cBhvr>
                                        <p:cTn id="23" dur="125" fill="hold">
                                          <p:stCondLst>
                                            <p:cond delay="125"/>
                                          </p:stCondLst>
                                        </p:cTn>
                                        <p:tgtEl>
                                          <p:spTgt spid="3">
                                            <p:txEl>
                                              <p:pRg st="1" end="1"/>
                                            </p:txEl>
                                          </p:spTgt>
                                        </p:tgtEl>
                                        <p:attrNameLst>
                                          <p:attrName>r</p:attrName>
                                        </p:attrNameLst>
                                      </p:cBhvr>
                                    </p:animRot>
                                    <p:animRot by="-1500000">
                                      <p:cBhvr>
                                        <p:cTn id="24" dur="125" fill="hold">
                                          <p:stCondLst>
                                            <p:cond delay="250"/>
                                          </p:stCondLst>
                                        </p:cTn>
                                        <p:tgtEl>
                                          <p:spTgt spid="3">
                                            <p:txEl>
                                              <p:pRg st="1" end="1"/>
                                            </p:txEl>
                                          </p:spTgt>
                                        </p:tgtEl>
                                        <p:attrNameLst>
                                          <p:attrName>r</p:attrName>
                                        </p:attrNameLst>
                                      </p:cBhvr>
                                    </p:animRot>
                                    <p:animRot by="1500000">
                                      <p:cBhvr>
                                        <p:cTn id="25" dur="125" fill="hold">
                                          <p:stCondLst>
                                            <p:cond delay="375"/>
                                          </p:stCondLst>
                                        </p:cTn>
                                        <p:tgtEl>
                                          <p:spTgt spid="3">
                                            <p:txEl>
                                              <p:pRg st="1" end="1"/>
                                            </p:txEl>
                                          </p:spTgt>
                                        </p:tgtEl>
                                        <p:attrNameLst>
                                          <p:attrName>r</p:attrName>
                                        </p:attrNameLst>
                                      </p:cBhvr>
                                    </p:animRot>
                                  </p:childTnLst>
                                </p:cTn>
                              </p:par>
                            </p:childTnLst>
                          </p:cTn>
                        </p:par>
                      </p:childTnLst>
                    </p:cTn>
                  </p:par>
                  <p:par>
                    <p:cTn id="26" fill="hold">
                      <p:stCondLst>
                        <p:cond delay="indefinite"/>
                      </p:stCondLst>
                      <p:childTnLst>
                        <p:par>
                          <p:cTn id="27" fill="hold">
                            <p:stCondLst>
                              <p:cond delay="0"/>
                            </p:stCondLst>
                            <p:childTnLst>
                              <p:par>
                                <p:cTn id="28" presetID="34" presetClass="emph" presetSubtype="0" fill="hold" grpId="0" nodeType="clickEffect">
                                  <p:stCondLst>
                                    <p:cond delay="0"/>
                                  </p:stCondLst>
                                  <p:iterate type="lt">
                                    <p:tmPct val="10000"/>
                                  </p:iterate>
                                  <p:childTnLst>
                                    <p:animMotion origin="layout" path="M 8.33333E-7 -1.48148E-6 L 8.33333E-7 -0.07222 " pathEditMode="relative" rAng="0" ptsTypes="AA">
                                      <p:cBhvr>
                                        <p:cTn id="29" dur="250" accel="50000" decel="50000" autoRev="1" fill="hold">
                                          <p:stCondLst>
                                            <p:cond delay="0"/>
                                          </p:stCondLst>
                                        </p:cTn>
                                        <p:tgtEl>
                                          <p:spTgt spid="3">
                                            <p:txEl>
                                              <p:pRg st="2" end="2"/>
                                            </p:txEl>
                                          </p:spTgt>
                                        </p:tgtEl>
                                        <p:attrNameLst>
                                          <p:attrName>ppt_x</p:attrName>
                                          <p:attrName>ppt_y</p:attrName>
                                        </p:attrNameLst>
                                      </p:cBhvr>
                                      <p:rCtr x="0" y="-3611"/>
                                    </p:animMotion>
                                    <p:animRot by="1500000">
                                      <p:cBhvr>
                                        <p:cTn id="30" dur="125" fill="hold">
                                          <p:stCondLst>
                                            <p:cond delay="0"/>
                                          </p:stCondLst>
                                        </p:cTn>
                                        <p:tgtEl>
                                          <p:spTgt spid="3">
                                            <p:txEl>
                                              <p:pRg st="2" end="2"/>
                                            </p:txEl>
                                          </p:spTgt>
                                        </p:tgtEl>
                                        <p:attrNameLst>
                                          <p:attrName>r</p:attrName>
                                        </p:attrNameLst>
                                      </p:cBhvr>
                                    </p:animRot>
                                    <p:animRot by="-1500000">
                                      <p:cBhvr>
                                        <p:cTn id="31" dur="125" fill="hold">
                                          <p:stCondLst>
                                            <p:cond delay="125"/>
                                          </p:stCondLst>
                                        </p:cTn>
                                        <p:tgtEl>
                                          <p:spTgt spid="3">
                                            <p:txEl>
                                              <p:pRg st="2" end="2"/>
                                            </p:txEl>
                                          </p:spTgt>
                                        </p:tgtEl>
                                        <p:attrNameLst>
                                          <p:attrName>r</p:attrName>
                                        </p:attrNameLst>
                                      </p:cBhvr>
                                    </p:animRot>
                                    <p:animRot by="-1500000">
                                      <p:cBhvr>
                                        <p:cTn id="32" dur="125" fill="hold">
                                          <p:stCondLst>
                                            <p:cond delay="250"/>
                                          </p:stCondLst>
                                        </p:cTn>
                                        <p:tgtEl>
                                          <p:spTgt spid="3">
                                            <p:txEl>
                                              <p:pRg st="2" end="2"/>
                                            </p:txEl>
                                          </p:spTgt>
                                        </p:tgtEl>
                                        <p:attrNameLst>
                                          <p:attrName>r</p:attrName>
                                        </p:attrNameLst>
                                      </p:cBhvr>
                                    </p:animRot>
                                    <p:animRot by="1500000">
                                      <p:cBhvr>
                                        <p:cTn id="33" dur="125" fill="hold">
                                          <p:stCondLst>
                                            <p:cond delay="375"/>
                                          </p:stCondLst>
                                        </p:cTn>
                                        <p:tgtEl>
                                          <p:spTgt spid="3">
                                            <p:txEl>
                                              <p:pRg st="2" end="2"/>
                                            </p:txEl>
                                          </p:spTgt>
                                        </p:tgtEl>
                                        <p:attrNameLst>
                                          <p:attrName>r</p:attrName>
                                        </p:attrNameLst>
                                      </p:cBhvr>
                                    </p:animRot>
                                  </p:childTnLst>
                                </p:cTn>
                              </p:par>
                            </p:childTnLst>
                          </p:cTn>
                        </p:par>
                      </p:childTnLst>
                    </p:cTn>
                  </p:par>
                  <p:par>
                    <p:cTn id="34" fill="hold">
                      <p:stCondLst>
                        <p:cond delay="indefinite"/>
                      </p:stCondLst>
                      <p:childTnLst>
                        <p:par>
                          <p:cTn id="35" fill="hold">
                            <p:stCondLst>
                              <p:cond delay="0"/>
                            </p:stCondLst>
                            <p:childTnLst>
                              <p:par>
                                <p:cTn id="36" presetID="21" presetClass="exit" presetSubtype="1" fill="hold" grpId="0" nodeType="clickEffect">
                                  <p:stCondLst>
                                    <p:cond delay="0"/>
                                  </p:stCondLst>
                                  <p:childTnLst>
                                    <p:animEffect transition="out" filter="wheel(1)">
                                      <p:cBhvr>
                                        <p:cTn id="37" dur="2000"/>
                                        <p:tgtEl>
                                          <p:spTgt spid="4"/>
                                        </p:tgtEl>
                                      </p:cBhvr>
                                    </p:animEffect>
                                    <p:set>
                                      <p:cBhvr>
                                        <p:cTn id="38" dur="1" fill="hold">
                                          <p:stCondLst>
                                            <p:cond delay="19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Graphic spid="4" grpId="0">
        <p:bldAsOne/>
      </p:bldGraphic>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2B4E77-2548-FBD4-5A39-46C11C0AF0FC}"/>
              </a:ext>
            </a:extLst>
          </p:cNvPr>
          <p:cNvSpPr>
            <a:spLocks noGrp="1"/>
          </p:cNvSpPr>
          <p:nvPr>
            <p:ph type="title"/>
          </p:nvPr>
        </p:nvSpPr>
        <p:spPr>
          <a:xfrm>
            <a:off x="5868557" y="1138037"/>
            <a:ext cx="5444382" cy="1402470"/>
          </a:xfrm>
        </p:spPr>
        <p:txBody>
          <a:bodyPr anchor="t">
            <a:noAutofit/>
          </a:bodyPr>
          <a:lstStyle/>
          <a:p>
            <a:r>
              <a:rPr lang="vi-VN" sz="4000" dirty="0"/>
              <a:t>1. Ảnh hưởng tư tưởng phong kiến (trọng nam khinh nữ)</a:t>
            </a:r>
            <a:endParaRPr lang="en-US" sz="4000" dirty="0"/>
          </a:p>
        </p:txBody>
      </p:sp>
      <p:pic>
        <p:nvPicPr>
          <p:cNvPr id="4" name="Picture 3">
            <a:extLst>
              <a:ext uri="{FF2B5EF4-FFF2-40B4-BE49-F238E27FC236}">
                <a16:creationId xmlns:a16="http://schemas.microsoft.com/office/drawing/2014/main" id="{75F7FED3-3DF0-4E2D-55C0-D753719C44A2}"/>
              </a:ext>
            </a:extLst>
          </p:cNvPr>
          <p:cNvPicPr>
            <a:picLocks noChangeAspect="1"/>
          </p:cNvPicPr>
          <p:nvPr/>
        </p:nvPicPr>
        <p:blipFill rotWithShape="1">
          <a:blip r:embed="rId2"/>
          <a:srcRect l="2452"/>
          <a:stretch/>
        </p:blipFill>
        <p:spPr>
          <a:xfrm>
            <a:off x="-1" y="10"/>
            <a:ext cx="5151179" cy="6857990"/>
          </a:xfrm>
          <a:prstGeom prst="rect">
            <a:avLst/>
          </a:prstGeom>
        </p:spPr>
      </p:pic>
      <p:sp>
        <p:nvSpPr>
          <p:cNvPr id="3" name="Content Placeholder 2">
            <a:extLst>
              <a:ext uri="{FF2B5EF4-FFF2-40B4-BE49-F238E27FC236}">
                <a16:creationId xmlns:a16="http://schemas.microsoft.com/office/drawing/2014/main" id="{2D5F099F-AF5E-45C9-5119-26683E8EEE95}"/>
              </a:ext>
            </a:extLst>
          </p:cNvPr>
          <p:cNvSpPr>
            <a:spLocks noGrp="1"/>
          </p:cNvSpPr>
          <p:nvPr>
            <p:ph idx="1"/>
          </p:nvPr>
        </p:nvSpPr>
        <p:spPr>
          <a:xfrm>
            <a:off x="5313680" y="2976880"/>
            <a:ext cx="6492240" cy="3535680"/>
          </a:xfrm>
        </p:spPr>
        <p:txBody>
          <a:bodyPr>
            <a:normAutofit/>
          </a:bodyPr>
          <a:lstStyle/>
          <a:p>
            <a:r>
              <a:rPr lang="en-US" sz="3200" dirty="0" err="1">
                <a:effectLst/>
                <a:latin typeface="Times New Roman" panose="02020603050405020304" pitchFamily="18" charset="0"/>
                <a:ea typeface="Calibri" panose="020F0502020204030204" pitchFamily="34" charset="0"/>
                <a:cs typeface="Times New Roman" panose="02020603050405020304" pitchFamily="18" charset="0"/>
              </a:rPr>
              <a:t>Nguồn</a:t>
            </a:r>
            <a:r>
              <a:rPr lang="en-US" sz="3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200" dirty="0" err="1">
                <a:effectLst/>
                <a:latin typeface="Times New Roman" panose="02020603050405020304" pitchFamily="18" charset="0"/>
                <a:ea typeface="Calibri" panose="020F0502020204030204" pitchFamily="34" charset="0"/>
                <a:cs typeface="Times New Roman" panose="02020603050405020304" pitchFamily="18" charset="0"/>
              </a:rPr>
              <a:t>gốc</a:t>
            </a:r>
            <a:r>
              <a:rPr lang="en-US" sz="3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200" dirty="0" err="1">
                <a:effectLst/>
                <a:latin typeface="Times New Roman" panose="02020603050405020304" pitchFamily="18" charset="0"/>
                <a:ea typeface="Calibri" panose="020F0502020204030204" pitchFamily="34" charset="0"/>
                <a:cs typeface="Times New Roman" panose="02020603050405020304" pitchFamily="18" charset="0"/>
              </a:rPr>
              <a:t>sâu</a:t>
            </a:r>
            <a:r>
              <a:rPr lang="en-US" sz="3200" dirty="0">
                <a:effectLst/>
                <a:latin typeface="Times New Roman" panose="02020603050405020304" pitchFamily="18" charset="0"/>
                <a:ea typeface="Calibri" panose="020F0502020204030204" pitchFamily="34" charset="0"/>
                <a:cs typeface="Times New Roman" panose="02020603050405020304" pitchFamily="18" charset="0"/>
              </a:rPr>
              <a:t> xa </a:t>
            </a:r>
            <a:r>
              <a:rPr lang="en-US" sz="3200" dirty="0" err="1">
                <a:effectLst/>
                <a:latin typeface="Times New Roman" panose="02020603050405020304" pitchFamily="18" charset="0"/>
                <a:ea typeface="Calibri" panose="020F0502020204030204" pitchFamily="34" charset="0"/>
                <a:cs typeface="Times New Roman" panose="02020603050405020304" pitchFamily="18" charset="0"/>
              </a:rPr>
              <a:t>bắt</a:t>
            </a:r>
            <a:r>
              <a:rPr lang="en-US" sz="3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200" dirty="0" err="1">
                <a:effectLst/>
                <a:latin typeface="Times New Roman" panose="02020603050405020304" pitchFamily="18" charset="0"/>
                <a:ea typeface="Calibri" panose="020F0502020204030204" pitchFamily="34" charset="0"/>
                <a:cs typeface="Times New Roman" panose="02020603050405020304" pitchFamily="18" charset="0"/>
              </a:rPr>
              <a:t>đầu</a:t>
            </a:r>
            <a:r>
              <a:rPr lang="en-US" sz="3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200" dirty="0" err="1">
                <a:effectLst/>
                <a:latin typeface="Times New Roman" panose="02020603050405020304" pitchFamily="18" charset="0"/>
                <a:ea typeface="Calibri" panose="020F0502020204030204" pitchFamily="34" charset="0"/>
                <a:cs typeface="Times New Roman" panose="02020603050405020304" pitchFamily="18" charset="0"/>
              </a:rPr>
              <a:t>khi</a:t>
            </a:r>
            <a:r>
              <a:rPr lang="en-US" sz="3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200" dirty="0" err="1">
                <a:effectLst/>
                <a:latin typeface="Times New Roman" panose="02020603050405020304" pitchFamily="18" charset="0"/>
                <a:ea typeface="Calibri" panose="020F0502020204030204" pitchFamily="34" charset="0"/>
                <a:cs typeface="Times New Roman" panose="02020603050405020304" pitchFamily="18" charset="0"/>
              </a:rPr>
              <a:t>Việt</a:t>
            </a:r>
            <a:r>
              <a:rPr lang="en-US" sz="3200" dirty="0">
                <a:effectLst/>
                <a:latin typeface="Times New Roman" panose="02020603050405020304" pitchFamily="18" charset="0"/>
                <a:ea typeface="Calibri" panose="020F0502020204030204" pitchFamily="34" charset="0"/>
                <a:cs typeface="Times New Roman" panose="02020603050405020304" pitchFamily="18" charset="0"/>
              </a:rPr>
              <a:t> Nam </a:t>
            </a:r>
            <a:r>
              <a:rPr lang="en-US" sz="3200" dirty="0" err="1">
                <a:effectLst/>
                <a:latin typeface="Times New Roman" panose="02020603050405020304" pitchFamily="18" charset="0"/>
                <a:ea typeface="Calibri" panose="020F0502020204030204" pitchFamily="34" charset="0"/>
                <a:cs typeface="Times New Roman" panose="02020603050405020304" pitchFamily="18" charset="0"/>
              </a:rPr>
              <a:t>là</a:t>
            </a:r>
            <a:r>
              <a:rPr lang="en-US" sz="3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200" dirty="0" err="1">
                <a:effectLst/>
                <a:latin typeface="Times New Roman" panose="02020603050405020304" pitchFamily="18" charset="0"/>
                <a:ea typeface="Calibri" panose="020F0502020204030204" pitchFamily="34" charset="0"/>
                <a:cs typeface="Times New Roman" panose="02020603050405020304" pitchFamily="18" charset="0"/>
              </a:rPr>
              <a:t>một</a:t>
            </a:r>
            <a:r>
              <a:rPr lang="en-US" sz="3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200" dirty="0" err="1">
                <a:effectLst/>
                <a:latin typeface="Times New Roman" panose="02020603050405020304" pitchFamily="18" charset="0"/>
                <a:ea typeface="Calibri" panose="020F0502020204030204" pitchFamily="34" charset="0"/>
                <a:cs typeface="Times New Roman" panose="02020603050405020304" pitchFamily="18" charset="0"/>
              </a:rPr>
              <a:t>xã</a:t>
            </a:r>
            <a:r>
              <a:rPr lang="en-US" sz="3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200" dirty="0" err="1">
                <a:effectLst/>
                <a:latin typeface="Times New Roman" panose="02020603050405020304" pitchFamily="18" charset="0"/>
                <a:ea typeface="Calibri" panose="020F0502020204030204" pitchFamily="34" charset="0"/>
                <a:cs typeface="Times New Roman" panose="02020603050405020304" pitchFamily="18" charset="0"/>
              </a:rPr>
              <a:t>hội</a:t>
            </a:r>
            <a:r>
              <a:rPr lang="en-US" sz="3200" dirty="0">
                <a:effectLst/>
                <a:latin typeface="Times New Roman" panose="02020603050405020304" pitchFamily="18" charset="0"/>
                <a:ea typeface="Calibri" panose="020F0502020204030204" pitchFamily="34" charset="0"/>
                <a:cs typeface="Times New Roman" panose="02020603050405020304" pitchFamily="18" charset="0"/>
              </a:rPr>
              <a:t> Châu Á </a:t>
            </a:r>
            <a:r>
              <a:rPr lang="en-US" sz="3200" dirty="0" err="1">
                <a:effectLst/>
                <a:latin typeface="Times New Roman" panose="02020603050405020304" pitchFamily="18" charset="0"/>
                <a:ea typeface="Calibri" panose="020F0502020204030204" pitchFamily="34" charset="0"/>
                <a:cs typeface="Times New Roman" panose="02020603050405020304" pitchFamily="18" charset="0"/>
              </a:rPr>
              <a:t>với</a:t>
            </a:r>
            <a:r>
              <a:rPr lang="en-US" sz="3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200" dirty="0" err="1">
                <a:effectLst/>
                <a:latin typeface="Times New Roman" panose="02020603050405020304" pitchFamily="18" charset="0"/>
                <a:ea typeface="Calibri" panose="020F0502020204030204" pitchFamily="34" charset="0"/>
                <a:cs typeface="Times New Roman" panose="02020603050405020304" pitchFamily="18" charset="0"/>
              </a:rPr>
              <a:t>chế</a:t>
            </a:r>
            <a:r>
              <a:rPr lang="en-US" sz="3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200" dirty="0" err="1">
                <a:effectLst/>
                <a:latin typeface="Times New Roman" panose="02020603050405020304" pitchFamily="18" charset="0"/>
                <a:ea typeface="Calibri" panose="020F0502020204030204" pitchFamily="34" charset="0"/>
                <a:cs typeface="Times New Roman" panose="02020603050405020304" pitchFamily="18" charset="0"/>
              </a:rPr>
              <a:t>độ</a:t>
            </a:r>
            <a:r>
              <a:rPr lang="en-US" sz="3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200" dirty="0" err="1">
                <a:effectLst/>
                <a:latin typeface="Times New Roman" panose="02020603050405020304" pitchFamily="18" charset="0"/>
                <a:ea typeface="Calibri" panose="020F0502020204030204" pitchFamily="34" charset="0"/>
                <a:cs typeface="Times New Roman" panose="02020603050405020304" pitchFamily="18" charset="0"/>
              </a:rPr>
              <a:t>gia</a:t>
            </a:r>
            <a:r>
              <a:rPr lang="en-US" sz="3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200" dirty="0" err="1">
                <a:effectLst/>
                <a:latin typeface="Times New Roman" panose="02020603050405020304" pitchFamily="18" charset="0"/>
                <a:ea typeface="Calibri" panose="020F0502020204030204" pitchFamily="34" charset="0"/>
                <a:cs typeface="Times New Roman" panose="02020603050405020304" pitchFamily="18" charset="0"/>
              </a:rPr>
              <a:t>tộc</a:t>
            </a:r>
            <a:r>
              <a:rPr lang="en-US" sz="3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200" dirty="0" err="1">
                <a:effectLst/>
                <a:latin typeface="Times New Roman" panose="02020603050405020304" pitchFamily="18" charset="0"/>
                <a:ea typeface="Calibri" panose="020F0502020204030204" pitchFamily="34" charset="0"/>
                <a:cs typeface="Times New Roman" panose="02020603050405020304" pitchFamily="18" charset="0"/>
              </a:rPr>
              <a:t>phụ</a:t>
            </a:r>
            <a:r>
              <a:rPr lang="en-US" sz="3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200" dirty="0" err="1">
                <a:effectLst/>
                <a:latin typeface="Times New Roman" panose="02020603050405020304" pitchFamily="18" charset="0"/>
                <a:ea typeface="Calibri" panose="020F0502020204030204" pitchFamily="34" charset="0"/>
                <a:cs typeface="Times New Roman" panose="02020603050405020304" pitchFamily="18" charset="0"/>
              </a:rPr>
              <a:t>hệ</a:t>
            </a:r>
            <a:r>
              <a:rPr lang="en-US" sz="3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200" dirty="0" err="1">
                <a:effectLst/>
                <a:latin typeface="Times New Roman" panose="02020603050405020304" pitchFamily="18" charset="0"/>
                <a:ea typeface="Calibri" panose="020F0502020204030204" pitchFamily="34" charset="0"/>
                <a:cs typeface="Times New Roman" panose="02020603050405020304" pitchFamily="18" charset="0"/>
              </a:rPr>
              <a:t>truyền</a:t>
            </a:r>
            <a:r>
              <a:rPr lang="en-US" sz="3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200" dirty="0" err="1">
                <a:effectLst/>
                <a:latin typeface="Times New Roman" panose="02020603050405020304" pitchFamily="18" charset="0"/>
                <a:ea typeface="Calibri" panose="020F0502020204030204" pitchFamily="34" charset="0"/>
                <a:cs typeface="Times New Roman" panose="02020603050405020304" pitchFamily="18" charset="0"/>
              </a:rPr>
              <a:t>thống</a:t>
            </a:r>
            <a:r>
              <a:rPr lang="en-US" sz="3200" dirty="0">
                <a:effectLst/>
                <a:latin typeface="Times New Roman" panose="02020603050405020304" pitchFamily="18" charset="0"/>
                <a:ea typeface="Calibri" panose="020F0502020204030204" pitchFamily="34" charset="0"/>
                <a:cs typeface="Times New Roman" panose="02020603050405020304" pitchFamily="18" charset="0"/>
              </a:rPr>
              <a:t>, con </a:t>
            </a:r>
            <a:r>
              <a:rPr lang="en-US" sz="3200" dirty="0" err="1">
                <a:effectLst/>
                <a:latin typeface="Times New Roman" panose="02020603050405020304" pitchFamily="18" charset="0"/>
                <a:ea typeface="Calibri" panose="020F0502020204030204" pitchFamily="34" charset="0"/>
                <a:cs typeface="Times New Roman" panose="02020603050405020304" pitchFamily="18" charset="0"/>
              </a:rPr>
              <a:t>mang</a:t>
            </a:r>
            <a:r>
              <a:rPr lang="en-US" sz="3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200" dirty="0" err="1">
                <a:effectLst/>
                <a:latin typeface="Times New Roman" panose="02020603050405020304" pitchFamily="18" charset="0"/>
                <a:ea typeface="Calibri" panose="020F0502020204030204" pitchFamily="34" charset="0"/>
                <a:cs typeface="Times New Roman" panose="02020603050405020304" pitchFamily="18" charset="0"/>
              </a:rPr>
              <a:t>họ</a:t>
            </a:r>
            <a:r>
              <a:rPr lang="en-US" sz="3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200" dirty="0" err="1">
                <a:effectLst/>
                <a:latin typeface="Times New Roman" panose="02020603050405020304" pitchFamily="18" charset="0"/>
                <a:ea typeface="Calibri" panose="020F0502020204030204" pitchFamily="34" charset="0"/>
                <a:cs typeface="Times New Roman" panose="02020603050405020304" pitchFamily="18" charset="0"/>
              </a:rPr>
              <a:t>của</a:t>
            </a:r>
            <a:r>
              <a:rPr lang="en-US" sz="3200" dirty="0">
                <a:effectLst/>
                <a:latin typeface="Times New Roman" panose="02020603050405020304" pitchFamily="18" charset="0"/>
                <a:ea typeface="Calibri" panose="020F0502020204030204" pitchFamily="34" charset="0"/>
                <a:cs typeface="Times New Roman" panose="02020603050405020304" pitchFamily="18" charset="0"/>
              </a:rPr>
              <a:t> cha, con </a:t>
            </a:r>
            <a:r>
              <a:rPr lang="en-US" sz="3200" dirty="0" err="1">
                <a:effectLst/>
                <a:latin typeface="Times New Roman" panose="02020603050405020304" pitchFamily="18" charset="0"/>
                <a:ea typeface="Calibri" panose="020F0502020204030204" pitchFamily="34" charset="0"/>
                <a:cs typeface="Times New Roman" panose="02020603050405020304" pitchFamily="18" charset="0"/>
              </a:rPr>
              <a:t>trai</a:t>
            </a:r>
            <a:r>
              <a:rPr lang="en-US" sz="3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200" dirty="0" err="1">
                <a:effectLst/>
                <a:latin typeface="Times New Roman" panose="02020603050405020304" pitchFamily="18" charset="0"/>
                <a:ea typeface="Calibri" panose="020F0502020204030204" pitchFamily="34" charset="0"/>
                <a:cs typeface="Times New Roman" panose="02020603050405020304" pitchFamily="18" charset="0"/>
              </a:rPr>
              <a:t>mới</a:t>
            </a:r>
            <a:r>
              <a:rPr lang="en-US" sz="3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200" dirty="0" err="1">
                <a:effectLst/>
                <a:latin typeface="Times New Roman" panose="02020603050405020304" pitchFamily="18" charset="0"/>
                <a:ea typeface="Calibri" panose="020F0502020204030204" pitchFamily="34" charset="0"/>
                <a:cs typeface="Times New Roman" panose="02020603050405020304" pitchFamily="18" charset="0"/>
              </a:rPr>
              <a:t>được</a:t>
            </a:r>
            <a:r>
              <a:rPr lang="en-US" sz="3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200" dirty="0" err="1">
                <a:effectLst/>
                <a:latin typeface="Times New Roman" panose="02020603050405020304" pitchFamily="18" charset="0"/>
                <a:ea typeface="Calibri" panose="020F0502020204030204" pitchFamily="34" charset="0"/>
                <a:cs typeface="Times New Roman" panose="02020603050405020304" pitchFamily="18" charset="0"/>
              </a:rPr>
              <a:t>nối</a:t>
            </a:r>
            <a:r>
              <a:rPr lang="en-US" sz="3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200" dirty="0" err="1">
                <a:effectLst/>
                <a:latin typeface="Times New Roman" panose="02020603050405020304" pitchFamily="18" charset="0"/>
                <a:ea typeface="Calibri" panose="020F0502020204030204" pitchFamily="34" charset="0"/>
                <a:cs typeface="Times New Roman" panose="02020603050405020304" pitchFamily="18" charset="0"/>
              </a:rPr>
              <a:t>dõi</a:t>
            </a:r>
            <a:r>
              <a:rPr lang="en-US" sz="3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200" dirty="0" err="1">
                <a:effectLst/>
                <a:latin typeface="Times New Roman" panose="02020603050405020304" pitchFamily="18" charset="0"/>
                <a:ea typeface="Calibri" panose="020F0502020204030204" pitchFamily="34" charset="0"/>
                <a:cs typeface="Times New Roman" panose="02020603050405020304" pitchFamily="18" charset="0"/>
              </a:rPr>
              <a:t>tông</a:t>
            </a:r>
            <a:r>
              <a:rPr lang="en-US" sz="3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200" dirty="0" err="1">
                <a:effectLst/>
                <a:latin typeface="Times New Roman" panose="02020603050405020304" pitchFamily="18" charset="0"/>
                <a:ea typeface="Calibri" panose="020F0502020204030204" pitchFamily="34" charset="0"/>
                <a:cs typeface="Times New Roman" panose="02020603050405020304" pitchFamily="18" charset="0"/>
              </a:rPr>
              <a:t>đường</a:t>
            </a:r>
            <a:r>
              <a:rPr lang="en-US" sz="3200" dirty="0">
                <a:effectLst/>
                <a:latin typeface="Times New Roman" panose="02020603050405020304" pitchFamily="18" charset="0"/>
                <a:ea typeface="Calibri" panose="020F0502020204030204" pitchFamily="34" charset="0"/>
                <a:cs typeface="Times New Roman" panose="02020603050405020304" pitchFamily="18" charset="0"/>
              </a:rPr>
              <a:t>,</a:t>
            </a:r>
            <a:endParaRPr lang="vi-VN" sz="3200" dirty="0">
              <a:latin typeface="Times New Roman" panose="02020603050405020304" pitchFamily="18" charset="0"/>
              <a:cs typeface="Times New Roman" panose="02020603050405020304" pitchFamily="18" charset="0"/>
            </a:endParaRPr>
          </a:p>
          <a:p>
            <a:pPr marL="0" indent="0">
              <a:buNone/>
            </a:pPr>
            <a:endParaRPr lang="en-US" sz="2000" dirty="0"/>
          </a:p>
        </p:txBody>
      </p:sp>
    </p:spTree>
    <p:extLst>
      <p:ext uri="{BB962C8B-B14F-4D97-AF65-F5344CB8AC3E}">
        <p14:creationId xmlns:p14="http://schemas.microsoft.com/office/powerpoint/2010/main" val="2233576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mph" presetSubtype="0" grpId="0" nodeType="clickEffect">
                                  <p:stCondLst>
                                    <p:cond delay="0"/>
                                  </p:stCondLst>
                                  <p:iterate type="lt">
                                    <p:tmAbs val="25"/>
                                  </p:iterate>
                                  <p:childTnLst>
                                    <p:set>
                                      <p:cBhvr override="childStyle">
                                        <p:cTn id="6" dur="indefinite"/>
                                        <p:tgtEl>
                                          <p:spTgt spid="2"/>
                                        </p:tgtEl>
                                        <p:attrNameLst>
                                          <p:attrName>style.fontWeight</p:attrName>
                                        </p:attrNameLst>
                                      </p:cBhvr>
                                      <p:to>
                                        <p:strVal val="bold"/>
                                      </p:to>
                                    </p:set>
                                  </p:childTnLst>
                                </p:cTn>
                              </p:par>
                            </p:childTnLst>
                          </p:cTn>
                        </p:par>
                      </p:childTnLst>
                    </p:cTn>
                  </p:par>
                  <p:par>
                    <p:cTn id="7" fill="hold">
                      <p:stCondLst>
                        <p:cond delay="indefinite"/>
                      </p:stCondLst>
                      <p:childTnLst>
                        <p:par>
                          <p:cTn id="8" fill="hold">
                            <p:stCondLst>
                              <p:cond delay="0"/>
                            </p:stCondLst>
                            <p:childTnLst>
                              <p:par>
                                <p:cTn id="9" presetID="26"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down)">
                                      <p:cBhvr>
                                        <p:cTn id="11" dur="580">
                                          <p:stCondLst>
                                            <p:cond delay="0"/>
                                          </p:stCondLst>
                                        </p:cTn>
                                        <p:tgtEl>
                                          <p:spTgt spid="4"/>
                                        </p:tgtEl>
                                      </p:cBhvr>
                                    </p:animEffect>
                                    <p:anim calcmode="lin" valueType="num">
                                      <p:cBhvr>
                                        <p:cTn id="12" dur="1822"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13" dur="664"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14" dur="664" tmFilter="0, 0; 0.125,0.2665; 0.25,0.4; 0.375,0.465; 0.5,0.5;  0.625,0.535; 0.75,0.6; 0.875,0.7335; 1,1">
                                          <p:stCondLst>
                                            <p:cond delay="664"/>
                                          </p:stCondLst>
                                        </p:cTn>
                                        <p:tgtEl>
                                          <p:spTgt spid="4"/>
                                        </p:tgtEl>
                                        <p:attrNameLst>
                                          <p:attrName>ppt_y</p:attrName>
                                        </p:attrNameLst>
                                      </p:cBhvr>
                                      <p:tavLst>
                                        <p:tav tm="0" fmla="#ppt_y-sin(pi*$)/9">
                                          <p:val>
                                            <p:fltVal val="0"/>
                                          </p:val>
                                        </p:tav>
                                        <p:tav tm="100000">
                                          <p:val>
                                            <p:fltVal val="1"/>
                                          </p:val>
                                        </p:tav>
                                      </p:tavLst>
                                    </p:anim>
                                    <p:anim calcmode="lin" valueType="num">
                                      <p:cBhvr>
                                        <p:cTn id="15" dur="332" tmFilter="0, 0; 0.125,0.2665; 0.25,0.4; 0.375,0.465; 0.5,0.5;  0.625,0.535; 0.75,0.6; 0.875,0.7335; 1,1">
                                          <p:stCondLst>
                                            <p:cond delay="1324"/>
                                          </p:stCondLst>
                                        </p:cTn>
                                        <p:tgtEl>
                                          <p:spTgt spid="4"/>
                                        </p:tgtEl>
                                        <p:attrNameLst>
                                          <p:attrName>ppt_y</p:attrName>
                                        </p:attrNameLst>
                                      </p:cBhvr>
                                      <p:tavLst>
                                        <p:tav tm="0" fmla="#ppt_y-sin(pi*$)/27">
                                          <p:val>
                                            <p:fltVal val="0"/>
                                          </p:val>
                                        </p:tav>
                                        <p:tav tm="100000">
                                          <p:val>
                                            <p:fltVal val="1"/>
                                          </p:val>
                                        </p:tav>
                                      </p:tavLst>
                                    </p:anim>
                                    <p:anim calcmode="lin" valueType="num">
                                      <p:cBhvr>
                                        <p:cTn id="16" dur="164" tmFilter="0, 0; 0.125,0.2665; 0.25,0.4; 0.375,0.465; 0.5,0.5;  0.625,0.535; 0.75,0.6; 0.875,0.7335; 1,1">
                                          <p:stCondLst>
                                            <p:cond delay="1656"/>
                                          </p:stCondLst>
                                        </p:cTn>
                                        <p:tgtEl>
                                          <p:spTgt spid="4"/>
                                        </p:tgtEl>
                                        <p:attrNameLst>
                                          <p:attrName>ppt_y</p:attrName>
                                        </p:attrNameLst>
                                      </p:cBhvr>
                                      <p:tavLst>
                                        <p:tav tm="0" fmla="#ppt_y-sin(pi*$)/81">
                                          <p:val>
                                            <p:fltVal val="0"/>
                                          </p:val>
                                        </p:tav>
                                        <p:tav tm="100000">
                                          <p:val>
                                            <p:fltVal val="1"/>
                                          </p:val>
                                        </p:tav>
                                      </p:tavLst>
                                    </p:anim>
                                    <p:animScale>
                                      <p:cBhvr>
                                        <p:cTn id="17" dur="26">
                                          <p:stCondLst>
                                            <p:cond delay="650"/>
                                          </p:stCondLst>
                                        </p:cTn>
                                        <p:tgtEl>
                                          <p:spTgt spid="4"/>
                                        </p:tgtEl>
                                      </p:cBhvr>
                                      <p:to x="100000" y="60000"/>
                                    </p:animScale>
                                    <p:animScale>
                                      <p:cBhvr>
                                        <p:cTn id="18" dur="166" decel="50000">
                                          <p:stCondLst>
                                            <p:cond delay="676"/>
                                          </p:stCondLst>
                                        </p:cTn>
                                        <p:tgtEl>
                                          <p:spTgt spid="4"/>
                                        </p:tgtEl>
                                      </p:cBhvr>
                                      <p:to x="100000" y="100000"/>
                                    </p:animScale>
                                    <p:animScale>
                                      <p:cBhvr>
                                        <p:cTn id="19" dur="26">
                                          <p:stCondLst>
                                            <p:cond delay="1312"/>
                                          </p:stCondLst>
                                        </p:cTn>
                                        <p:tgtEl>
                                          <p:spTgt spid="4"/>
                                        </p:tgtEl>
                                      </p:cBhvr>
                                      <p:to x="100000" y="80000"/>
                                    </p:animScale>
                                    <p:animScale>
                                      <p:cBhvr>
                                        <p:cTn id="20" dur="166" decel="50000">
                                          <p:stCondLst>
                                            <p:cond delay="1338"/>
                                          </p:stCondLst>
                                        </p:cTn>
                                        <p:tgtEl>
                                          <p:spTgt spid="4"/>
                                        </p:tgtEl>
                                      </p:cBhvr>
                                      <p:to x="100000" y="100000"/>
                                    </p:animScale>
                                    <p:animScale>
                                      <p:cBhvr>
                                        <p:cTn id="21" dur="26">
                                          <p:stCondLst>
                                            <p:cond delay="1642"/>
                                          </p:stCondLst>
                                        </p:cTn>
                                        <p:tgtEl>
                                          <p:spTgt spid="4"/>
                                        </p:tgtEl>
                                      </p:cBhvr>
                                      <p:to x="100000" y="90000"/>
                                    </p:animScale>
                                    <p:animScale>
                                      <p:cBhvr>
                                        <p:cTn id="22" dur="166" decel="50000">
                                          <p:stCondLst>
                                            <p:cond delay="1668"/>
                                          </p:stCondLst>
                                        </p:cTn>
                                        <p:tgtEl>
                                          <p:spTgt spid="4"/>
                                        </p:tgtEl>
                                      </p:cBhvr>
                                      <p:to x="100000" y="100000"/>
                                    </p:animScale>
                                    <p:animScale>
                                      <p:cBhvr>
                                        <p:cTn id="23" dur="26">
                                          <p:stCondLst>
                                            <p:cond delay="1808"/>
                                          </p:stCondLst>
                                        </p:cTn>
                                        <p:tgtEl>
                                          <p:spTgt spid="4"/>
                                        </p:tgtEl>
                                      </p:cBhvr>
                                      <p:to x="100000" y="95000"/>
                                    </p:animScale>
                                    <p:animScale>
                                      <p:cBhvr>
                                        <p:cTn id="24" dur="166" decel="50000">
                                          <p:stCondLst>
                                            <p:cond delay="1834"/>
                                          </p:stCondLst>
                                        </p:cTn>
                                        <p:tgtEl>
                                          <p:spTgt spid="4"/>
                                        </p:tgtEl>
                                      </p:cBhvr>
                                      <p:to x="100000" y="100000"/>
                                    </p:animScale>
                                  </p:childTnLst>
                                </p:cTn>
                              </p:par>
                            </p:childTnLst>
                          </p:cTn>
                        </p:par>
                      </p:childTnLst>
                    </p:cTn>
                  </p:par>
                  <p:par>
                    <p:cTn id="25" fill="hold">
                      <p:stCondLst>
                        <p:cond delay="indefinite"/>
                      </p:stCondLst>
                      <p:childTnLst>
                        <p:par>
                          <p:cTn id="26" fill="hold">
                            <p:stCondLst>
                              <p:cond delay="0"/>
                            </p:stCondLst>
                            <p:childTnLst>
                              <p:par>
                                <p:cTn id="27" presetID="34" presetClass="emph" presetSubtype="0" fill="hold" grpId="0" nodeType="clickEffect">
                                  <p:stCondLst>
                                    <p:cond delay="0"/>
                                  </p:stCondLst>
                                  <p:iterate type="lt">
                                    <p:tmPct val="10000"/>
                                  </p:iterate>
                                  <p:childTnLst>
                                    <p:animMotion origin="layout" path="M 0.0 0.0 L 0.0 -0.07213" pathEditMode="relative" ptsTypes="">
                                      <p:cBhvr>
                                        <p:cTn id="28" dur="250" accel="50000" decel="50000" autoRev="1" fill="hold">
                                          <p:stCondLst>
                                            <p:cond delay="0"/>
                                          </p:stCondLst>
                                        </p:cTn>
                                        <p:tgtEl>
                                          <p:spTgt spid="3">
                                            <p:txEl>
                                              <p:pRg st="0" end="0"/>
                                            </p:txEl>
                                          </p:spTgt>
                                        </p:tgtEl>
                                        <p:attrNameLst>
                                          <p:attrName>ppt_x</p:attrName>
                                          <p:attrName>ppt_y</p:attrName>
                                        </p:attrNameLst>
                                      </p:cBhvr>
                                    </p:animMotion>
                                    <p:animRot by="1500000">
                                      <p:cBhvr>
                                        <p:cTn id="29" dur="125" fill="hold">
                                          <p:stCondLst>
                                            <p:cond delay="0"/>
                                          </p:stCondLst>
                                        </p:cTn>
                                        <p:tgtEl>
                                          <p:spTgt spid="3">
                                            <p:txEl>
                                              <p:pRg st="0" end="0"/>
                                            </p:txEl>
                                          </p:spTgt>
                                        </p:tgtEl>
                                        <p:attrNameLst>
                                          <p:attrName>r</p:attrName>
                                        </p:attrNameLst>
                                      </p:cBhvr>
                                    </p:animRot>
                                    <p:animRot by="-1500000">
                                      <p:cBhvr>
                                        <p:cTn id="30" dur="125" fill="hold">
                                          <p:stCondLst>
                                            <p:cond delay="125"/>
                                          </p:stCondLst>
                                        </p:cTn>
                                        <p:tgtEl>
                                          <p:spTgt spid="3">
                                            <p:txEl>
                                              <p:pRg st="0" end="0"/>
                                            </p:txEl>
                                          </p:spTgt>
                                        </p:tgtEl>
                                        <p:attrNameLst>
                                          <p:attrName>r</p:attrName>
                                        </p:attrNameLst>
                                      </p:cBhvr>
                                    </p:animRot>
                                    <p:animRot by="-1500000">
                                      <p:cBhvr>
                                        <p:cTn id="31" dur="125" fill="hold">
                                          <p:stCondLst>
                                            <p:cond delay="250"/>
                                          </p:stCondLst>
                                        </p:cTn>
                                        <p:tgtEl>
                                          <p:spTgt spid="3">
                                            <p:txEl>
                                              <p:pRg st="0" end="0"/>
                                            </p:txEl>
                                          </p:spTgt>
                                        </p:tgtEl>
                                        <p:attrNameLst>
                                          <p:attrName>r</p:attrName>
                                        </p:attrNameLst>
                                      </p:cBhvr>
                                    </p:animRot>
                                    <p:animRot by="1500000">
                                      <p:cBhvr>
                                        <p:cTn id="32" dur="125" fill="hold">
                                          <p:stCondLst>
                                            <p:cond delay="375"/>
                                          </p:stCondLst>
                                        </p:cTn>
                                        <p:tgtEl>
                                          <p:spTgt spid="3">
                                            <p:txEl>
                                              <p:pRg st="0" end="0"/>
                                            </p:txEl>
                                          </p:spTgt>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85BA0D6-2007-6729-9E38-FC98A9FBA9FF}"/>
              </a:ext>
            </a:extLst>
          </p:cNvPr>
          <p:cNvPicPr>
            <a:picLocks noChangeAspect="1"/>
          </p:cNvPicPr>
          <p:nvPr/>
        </p:nvPicPr>
        <p:blipFill rotWithShape="1">
          <a:blip r:embed="rId2">
            <a:alphaModFix amt="40000"/>
          </a:blip>
          <a:srcRect l="6667"/>
          <a:stretch/>
        </p:blipFill>
        <p:spPr>
          <a:xfrm>
            <a:off x="20" y="10"/>
            <a:ext cx="12191979" cy="6857990"/>
          </a:xfrm>
          <a:prstGeom prst="rect">
            <a:avLst/>
          </a:prstGeom>
        </p:spPr>
      </p:pic>
      <p:sp>
        <p:nvSpPr>
          <p:cNvPr id="2" name="Title 1">
            <a:extLst>
              <a:ext uri="{FF2B5EF4-FFF2-40B4-BE49-F238E27FC236}">
                <a16:creationId xmlns:a16="http://schemas.microsoft.com/office/drawing/2014/main" id="{D94BAF60-8DC9-2FF8-C2DC-D0B22C2583E8}"/>
              </a:ext>
            </a:extLst>
          </p:cNvPr>
          <p:cNvSpPr>
            <a:spLocks noGrp="1"/>
          </p:cNvSpPr>
          <p:nvPr>
            <p:ph type="title"/>
          </p:nvPr>
        </p:nvSpPr>
        <p:spPr>
          <a:xfrm>
            <a:off x="841249" y="941832"/>
            <a:ext cx="10506456" cy="2057400"/>
          </a:xfrm>
        </p:spPr>
        <p:txBody>
          <a:bodyPr anchor="b">
            <a:normAutofit/>
          </a:bodyPr>
          <a:lstStyle/>
          <a:p>
            <a:r>
              <a:rPr lang="vi-VN" sz="5000" dirty="0"/>
              <a:t>2. Ý thức của xã hội quan niệm nam giới làm là trụ cột</a:t>
            </a:r>
            <a:endParaRPr lang="en-US" sz="5000" dirty="0"/>
          </a:p>
        </p:txBody>
      </p:sp>
      <p:sp>
        <p:nvSpPr>
          <p:cNvPr id="3" name="Content Placeholder 2">
            <a:extLst>
              <a:ext uri="{FF2B5EF4-FFF2-40B4-BE49-F238E27FC236}">
                <a16:creationId xmlns:a16="http://schemas.microsoft.com/office/drawing/2014/main" id="{F5528B3B-86D6-6573-72FB-EAD0A2F187BB}"/>
              </a:ext>
            </a:extLst>
          </p:cNvPr>
          <p:cNvSpPr>
            <a:spLocks noGrp="1"/>
          </p:cNvSpPr>
          <p:nvPr>
            <p:ph idx="1"/>
          </p:nvPr>
        </p:nvSpPr>
        <p:spPr>
          <a:xfrm>
            <a:off x="841248" y="3502152"/>
            <a:ext cx="10506456" cy="2670048"/>
          </a:xfrm>
        </p:spPr>
        <p:txBody>
          <a:bodyPr>
            <a:noAutofit/>
          </a:bodyPr>
          <a:lstStyle/>
          <a:p>
            <a:r>
              <a:rPr lang="en-US" sz="3000" dirty="0" err="1">
                <a:effectLst/>
                <a:latin typeface="Times New Roman" panose="02020603050405020304" pitchFamily="18" charset="0"/>
                <a:ea typeface="Calibri" panose="020F0502020204030204" pitchFamily="34" charset="0"/>
                <a:cs typeface="Times New Roman" panose="02020603050405020304" pitchFamily="18" charset="0"/>
              </a:rPr>
              <a:t>Chế</a:t>
            </a:r>
            <a:r>
              <a:rPr lang="en-US" sz="3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000" dirty="0" err="1">
                <a:effectLst/>
                <a:latin typeface="Times New Roman" panose="02020603050405020304" pitchFamily="18" charset="0"/>
                <a:ea typeface="Calibri" panose="020F0502020204030204" pitchFamily="34" charset="0"/>
                <a:cs typeface="Times New Roman" panose="02020603050405020304" pitchFamily="18" charset="0"/>
              </a:rPr>
              <a:t>độ</a:t>
            </a:r>
            <a:r>
              <a:rPr lang="en-US" sz="3000" dirty="0">
                <a:effectLst/>
                <a:latin typeface="Times New Roman" panose="02020603050405020304" pitchFamily="18" charset="0"/>
                <a:ea typeface="Calibri" panose="020F0502020204030204" pitchFamily="34" charset="0"/>
                <a:cs typeface="Times New Roman" panose="02020603050405020304" pitchFamily="18" charset="0"/>
              </a:rPr>
              <a:t> an </a:t>
            </a:r>
            <a:r>
              <a:rPr lang="en-US" sz="3000" dirty="0" err="1">
                <a:effectLst/>
                <a:latin typeface="Times New Roman" panose="02020603050405020304" pitchFamily="18" charset="0"/>
                <a:ea typeface="Calibri" panose="020F0502020204030204" pitchFamily="34" charset="0"/>
                <a:cs typeface="Times New Roman" panose="02020603050405020304" pitchFamily="18" charset="0"/>
              </a:rPr>
              <a:t>sinh</a:t>
            </a:r>
            <a:r>
              <a:rPr lang="en-US" sz="3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000" dirty="0" err="1">
                <a:effectLst/>
                <a:latin typeface="Times New Roman" panose="02020603050405020304" pitchFamily="18" charset="0"/>
                <a:ea typeface="Calibri" panose="020F0502020204030204" pitchFamily="34" charset="0"/>
                <a:cs typeface="Times New Roman" panose="02020603050405020304" pitchFamily="18" charset="0"/>
              </a:rPr>
              <a:t>xã</a:t>
            </a:r>
            <a:r>
              <a:rPr lang="en-US" sz="3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000" dirty="0" err="1">
                <a:effectLst/>
                <a:latin typeface="Times New Roman" panose="02020603050405020304" pitchFamily="18" charset="0"/>
                <a:ea typeface="Calibri" panose="020F0502020204030204" pitchFamily="34" charset="0"/>
                <a:cs typeface="Times New Roman" panose="02020603050405020304" pitchFamily="18" charset="0"/>
              </a:rPr>
              <a:t>hội</a:t>
            </a:r>
            <a:r>
              <a:rPr lang="en-US" sz="3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000" dirty="0" err="1">
                <a:effectLst/>
                <a:latin typeface="Times New Roman" panose="02020603050405020304" pitchFamily="18" charset="0"/>
                <a:ea typeface="Calibri" panose="020F0502020204030204" pitchFamily="34" charset="0"/>
                <a:cs typeface="Times New Roman" panose="02020603050405020304" pitchFamily="18" charset="0"/>
              </a:rPr>
              <a:t>chưa</a:t>
            </a:r>
            <a:r>
              <a:rPr lang="en-US" sz="3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000" dirty="0" err="1">
                <a:effectLst/>
                <a:latin typeface="Times New Roman" panose="02020603050405020304" pitchFamily="18" charset="0"/>
                <a:ea typeface="Calibri" panose="020F0502020204030204" pitchFamily="34" charset="0"/>
                <a:cs typeface="Times New Roman" panose="02020603050405020304" pitchFamily="18" charset="0"/>
              </a:rPr>
              <a:t>bảo</a:t>
            </a:r>
            <a:r>
              <a:rPr lang="en-US" sz="3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000" dirty="0" err="1">
                <a:effectLst/>
                <a:latin typeface="Times New Roman" panose="02020603050405020304" pitchFamily="18" charset="0"/>
                <a:ea typeface="Calibri" panose="020F0502020204030204" pitchFamily="34" charset="0"/>
                <a:cs typeface="Times New Roman" panose="02020603050405020304" pitchFamily="18" charset="0"/>
              </a:rPr>
              <a:t>đảm</a:t>
            </a:r>
            <a:r>
              <a:rPr lang="en-US" sz="3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000" dirty="0" err="1">
                <a:effectLst/>
                <a:latin typeface="Times New Roman" panose="02020603050405020304" pitchFamily="18" charset="0"/>
                <a:ea typeface="Calibri" panose="020F0502020204030204" pitchFamily="34" charset="0"/>
                <a:cs typeface="Times New Roman" panose="02020603050405020304" pitchFamily="18" charset="0"/>
              </a:rPr>
              <a:t>đặc</a:t>
            </a:r>
            <a:r>
              <a:rPr lang="en-US" sz="3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000" dirty="0" err="1">
                <a:effectLst/>
                <a:latin typeface="Times New Roman" panose="02020603050405020304" pitchFamily="18" charset="0"/>
                <a:ea typeface="Calibri" panose="020F0502020204030204" pitchFamily="34" charset="0"/>
                <a:cs typeface="Times New Roman" panose="02020603050405020304" pitchFamily="18" charset="0"/>
              </a:rPr>
              <a:t>biệt</a:t>
            </a:r>
            <a:r>
              <a:rPr lang="en-US" sz="3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000" dirty="0" err="1">
                <a:effectLst/>
                <a:latin typeface="Times New Roman" panose="02020603050405020304" pitchFamily="18" charset="0"/>
                <a:ea typeface="Calibri" panose="020F0502020204030204" pitchFamily="34" charset="0"/>
                <a:cs typeface="Times New Roman" panose="02020603050405020304" pitchFamily="18" charset="0"/>
              </a:rPr>
              <a:t>là</a:t>
            </a:r>
            <a:r>
              <a:rPr lang="en-US" sz="3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000" dirty="0" err="1">
                <a:effectLst/>
                <a:latin typeface="Times New Roman" panose="02020603050405020304" pitchFamily="18" charset="0"/>
                <a:ea typeface="Calibri" panose="020F0502020204030204" pitchFamily="34" charset="0"/>
                <a:cs typeface="Times New Roman" panose="02020603050405020304" pitchFamily="18" charset="0"/>
              </a:rPr>
              <a:t>người</a:t>
            </a:r>
            <a:r>
              <a:rPr lang="en-US" sz="3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000" dirty="0" err="1">
                <a:effectLst/>
                <a:latin typeface="Times New Roman" panose="02020603050405020304" pitchFamily="18" charset="0"/>
                <a:ea typeface="Calibri" panose="020F0502020204030204" pitchFamily="34" charset="0"/>
                <a:cs typeface="Times New Roman" panose="02020603050405020304" pitchFamily="18" charset="0"/>
              </a:rPr>
              <a:t>già</a:t>
            </a:r>
            <a:r>
              <a:rPr lang="en-US" sz="3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000" dirty="0" err="1">
                <a:effectLst/>
                <a:latin typeface="Times New Roman" panose="02020603050405020304" pitchFamily="18" charset="0"/>
                <a:ea typeface="Calibri" panose="020F0502020204030204" pitchFamily="34" charset="0"/>
                <a:cs typeface="Times New Roman" panose="02020603050405020304" pitchFamily="18" charset="0"/>
              </a:rPr>
              <a:t>không</a:t>
            </a:r>
            <a:r>
              <a:rPr lang="en-US" sz="3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000" dirty="0" err="1">
                <a:effectLst/>
                <a:latin typeface="Times New Roman" panose="02020603050405020304" pitchFamily="18" charset="0"/>
                <a:ea typeface="Calibri" panose="020F0502020204030204" pitchFamily="34" charset="0"/>
                <a:cs typeface="Times New Roman" panose="02020603050405020304" pitchFamily="18" charset="0"/>
              </a:rPr>
              <a:t>được</a:t>
            </a:r>
            <a:r>
              <a:rPr lang="en-US" sz="3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000" dirty="0" err="1">
                <a:effectLst/>
                <a:latin typeface="Times New Roman" panose="02020603050405020304" pitchFamily="18" charset="0"/>
                <a:ea typeface="Calibri" panose="020F0502020204030204" pitchFamily="34" charset="0"/>
                <a:cs typeface="Times New Roman" panose="02020603050405020304" pitchFamily="18" charset="0"/>
              </a:rPr>
              <a:t>hưởng</a:t>
            </a:r>
            <a:r>
              <a:rPr lang="en-US" sz="3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000" dirty="0" err="1">
                <a:effectLst/>
                <a:latin typeface="Times New Roman" panose="02020603050405020304" pitchFamily="18" charset="0"/>
                <a:ea typeface="Calibri" panose="020F0502020204030204" pitchFamily="34" charset="0"/>
                <a:cs typeface="Times New Roman" panose="02020603050405020304" pitchFamily="18" charset="0"/>
              </a:rPr>
              <a:t>lương</a:t>
            </a:r>
            <a:r>
              <a:rPr lang="en-US" sz="3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000" dirty="0" err="1">
                <a:effectLst/>
                <a:latin typeface="Times New Roman" panose="02020603050405020304" pitchFamily="18" charset="0"/>
                <a:ea typeface="Calibri" panose="020F0502020204030204" pitchFamily="34" charset="0"/>
                <a:cs typeface="Times New Roman" panose="02020603050405020304" pitchFamily="18" charset="0"/>
              </a:rPr>
              <a:t>hưu</a:t>
            </a:r>
            <a:r>
              <a:rPr lang="en-US" sz="3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000" dirty="0" err="1">
                <a:effectLst/>
                <a:latin typeface="Times New Roman" panose="02020603050405020304" pitchFamily="18" charset="0"/>
                <a:ea typeface="Calibri" panose="020F0502020204030204" pitchFamily="34" charset="0"/>
                <a:cs typeface="Times New Roman" panose="02020603050405020304" pitchFamily="18" charset="0"/>
              </a:rPr>
              <a:t>dẫn</a:t>
            </a:r>
            <a:r>
              <a:rPr lang="en-US" sz="3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000" dirty="0" err="1">
                <a:effectLst/>
                <a:latin typeface="Times New Roman" panose="02020603050405020304" pitchFamily="18" charset="0"/>
                <a:ea typeface="Calibri" panose="020F0502020204030204" pitchFamily="34" charset="0"/>
                <a:cs typeface="Times New Roman" panose="02020603050405020304" pitchFamily="18" charset="0"/>
              </a:rPr>
              <a:t>đến</a:t>
            </a:r>
            <a:r>
              <a:rPr lang="en-US" sz="3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000" dirty="0" err="1">
                <a:effectLst/>
                <a:latin typeface="Times New Roman" panose="02020603050405020304" pitchFamily="18" charset="0"/>
                <a:ea typeface="Calibri" panose="020F0502020204030204" pitchFamily="34" charset="0"/>
                <a:cs typeface="Times New Roman" panose="02020603050405020304" pitchFamily="18" charset="0"/>
              </a:rPr>
              <a:t>tư</a:t>
            </a:r>
            <a:r>
              <a:rPr lang="en-US" sz="3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000" dirty="0" err="1">
                <a:effectLst/>
                <a:latin typeface="Times New Roman" panose="02020603050405020304" pitchFamily="18" charset="0"/>
                <a:ea typeface="Calibri" panose="020F0502020204030204" pitchFamily="34" charset="0"/>
                <a:cs typeface="Times New Roman" panose="02020603050405020304" pitchFamily="18" charset="0"/>
              </a:rPr>
              <a:t>tưởng</a:t>
            </a:r>
            <a:r>
              <a:rPr lang="en-US" sz="3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000" dirty="0" err="1">
                <a:effectLst/>
                <a:latin typeface="Times New Roman" panose="02020603050405020304" pitchFamily="18" charset="0"/>
                <a:ea typeface="Calibri" panose="020F0502020204030204" pitchFamily="34" charset="0"/>
                <a:cs typeface="Times New Roman" panose="02020603050405020304" pitchFamily="18" charset="0"/>
              </a:rPr>
              <a:t>coi</a:t>
            </a:r>
            <a:r>
              <a:rPr lang="en-US" sz="3000" dirty="0">
                <a:effectLst/>
                <a:latin typeface="Times New Roman" panose="02020603050405020304" pitchFamily="18" charset="0"/>
                <a:ea typeface="Calibri" panose="020F0502020204030204" pitchFamily="34" charset="0"/>
                <a:cs typeface="Times New Roman" panose="02020603050405020304" pitchFamily="18" charset="0"/>
              </a:rPr>
              <a:t> con </a:t>
            </a:r>
            <a:r>
              <a:rPr lang="en-US" sz="3000" dirty="0" err="1">
                <a:effectLst/>
                <a:latin typeface="Times New Roman" panose="02020603050405020304" pitchFamily="18" charset="0"/>
                <a:ea typeface="Calibri" panose="020F0502020204030204" pitchFamily="34" charset="0"/>
                <a:cs typeface="Times New Roman" panose="02020603050405020304" pitchFamily="18" charset="0"/>
              </a:rPr>
              <a:t>trai</a:t>
            </a:r>
            <a:r>
              <a:rPr lang="en-US" sz="3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000" dirty="0" err="1">
                <a:effectLst/>
                <a:latin typeface="Times New Roman" panose="02020603050405020304" pitchFamily="18" charset="0"/>
                <a:ea typeface="Calibri" panose="020F0502020204030204" pitchFamily="34" charset="0"/>
                <a:cs typeface="Times New Roman" panose="02020603050405020304" pitchFamily="18" charset="0"/>
              </a:rPr>
              <a:t>là</a:t>
            </a:r>
            <a:r>
              <a:rPr lang="en-US" sz="3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000" dirty="0" err="1">
                <a:effectLst/>
                <a:latin typeface="Times New Roman" panose="02020603050405020304" pitchFamily="18" charset="0"/>
                <a:ea typeface="Calibri" panose="020F0502020204030204" pitchFamily="34" charset="0"/>
                <a:cs typeface="Times New Roman" panose="02020603050405020304" pitchFamily="18" charset="0"/>
              </a:rPr>
              <a:t>chỗ</a:t>
            </a:r>
            <a:r>
              <a:rPr lang="en-US" sz="3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000" dirty="0" err="1">
                <a:effectLst/>
                <a:latin typeface="Times New Roman" panose="02020603050405020304" pitchFamily="18" charset="0"/>
                <a:ea typeface="Calibri" panose="020F0502020204030204" pitchFamily="34" charset="0"/>
                <a:cs typeface="Times New Roman" panose="02020603050405020304" pitchFamily="18" charset="0"/>
              </a:rPr>
              <a:t>dựa</a:t>
            </a:r>
            <a:r>
              <a:rPr lang="en-US" sz="3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000" dirty="0" err="1">
                <a:effectLst/>
                <a:latin typeface="Times New Roman" panose="02020603050405020304" pitchFamily="18" charset="0"/>
                <a:ea typeface="Calibri" panose="020F0502020204030204" pitchFamily="34" charset="0"/>
                <a:cs typeface="Times New Roman" panose="02020603050405020304" pitchFamily="18" charset="0"/>
              </a:rPr>
              <a:t>tốt</a:t>
            </a:r>
            <a:r>
              <a:rPr lang="en-US" sz="3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000" dirty="0" err="1">
                <a:effectLst/>
                <a:latin typeface="Times New Roman" panose="02020603050405020304" pitchFamily="18" charset="0"/>
                <a:ea typeface="Calibri" panose="020F0502020204030204" pitchFamily="34" charset="0"/>
                <a:cs typeface="Times New Roman" panose="02020603050405020304" pitchFamily="18" charset="0"/>
              </a:rPr>
              <a:t>hơn</a:t>
            </a:r>
            <a:r>
              <a:rPr lang="en-US" sz="3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000" dirty="0" err="1">
                <a:effectLst/>
                <a:latin typeface="Times New Roman" panose="02020603050405020304" pitchFamily="18" charset="0"/>
                <a:ea typeface="Calibri" panose="020F0502020204030204" pitchFamily="34" charset="0"/>
                <a:cs typeface="Times New Roman" panose="02020603050405020304" pitchFamily="18" charset="0"/>
              </a:rPr>
              <a:t>về</a:t>
            </a:r>
            <a:r>
              <a:rPr lang="en-US" sz="3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000" dirty="0" err="1">
                <a:effectLst/>
                <a:latin typeface="Times New Roman" panose="02020603050405020304" pitchFamily="18" charset="0"/>
                <a:ea typeface="Calibri" panose="020F0502020204030204" pitchFamily="34" charset="0"/>
                <a:cs typeface="Times New Roman" panose="02020603050405020304" pitchFamily="18" charset="0"/>
              </a:rPr>
              <a:t>mặt</a:t>
            </a:r>
            <a:r>
              <a:rPr lang="en-US" sz="3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000" dirty="0" err="1">
                <a:effectLst/>
                <a:latin typeface="Times New Roman" panose="02020603050405020304" pitchFamily="18" charset="0"/>
                <a:ea typeface="Calibri" panose="020F0502020204030204" pitchFamily="34" charset="0"/>
                <a:cs typeface="Times New Roman" panose="02020603050405020304" pitchFamily="18" charset="0"/>
              </a:rPr>
              <a:t>tài</a:t>
            </a:r>
            <a:r>
              <a:rPr lang="en-US" sz="3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000" dirty="0" err="1">
                <a:effectLst/>
                <a:latin typeface="Times New Roman" panose="02020603050405020304" pitchFamily="18" charset="0"/>
                <a:ea typeface="Calibri" panose="020F0502020204030204" pitchFamily="34" charset="0"/>
                <a:cs typeface="Times New Roman" panose="02020603050405020304" pitchFamily="18" charset="0"/>
              </a:rPr>
              <a:t>chính</a:t>
            </a:r>
            <a:r>
              <a:rPr lang="en-US" sz="3000" dirty="0">
                <a:effectLst/>
                <a:latin typeface="Times New Roman" panose="02020603050405020304" pitchFamily="18" charset="0"/>
                <a:ea typeface="Calibri" panose="020F0502020204030204" pitchFamily="34" charset="0"/>
                <a:cs typeface="Times New Roman" panose="02020603050405020304" pitchFamily="18" charset="0"/>
              </a:rPr>
              <a:t>. Con </a:t>
            </a:r>
            <a:r>
              <a:rPr lang="en-US" sz="3000" dirty="0" err="1">
                <a:effectLst/>
                <a:latin typeface="Times New Roman" panose="02020603050405020304" pitchFamily="18" charset="0"/>
                <a:ea typeface="Calibri" panose="020F0502020204030204" pitchFamily="34" charset="0"/>
                <a:cs typeface="Times New Roman" panose="02020603050405020304" pitchFamily="18" charset="0"/>
              </a:rPr>
              <a:t>trai</a:t>
            </a:r>
            <a:r>
              <a:rPr lang="en-US" sz="3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000" dirty="0" err="1">
                <a:effectLst/>
                <a:latin typeface="Times New Roman" panose="02020603050405020304" pitchFamily="18" charset="0"/>
                <a:ea typeface="Calibri" panose="020F0502020204030204" pitchFamily="34" charset="0"/>
                <a:cs typeface="Times New Roman" panose="02020603050405020304" pitchFamily="18" charset="0"/>
              </a:rPr>
              <a:t>mới</a:t>
            </a:r>
            <a:r>
              <a:rPr lang="en-US" sz="3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000" dirty="0" err="1">
                <a:effectLst/>
                <a:latin typeface="Times New Roman" panose="02020603050405020304" pitchFamily="18" charset="0"/>
                <a:ea typeface="Calibri" panose="020F0502020204030204" pitchFamily="34" charset="0"/>
                <a:cs typeface="Times New Roman" panose="02020603050405020304" pitchFamily="18" charset="0"/>
              </a:rPr>
              <a:t>là</a:t>
            </a:r>
            <a:r>
              <a:rPr lang="en-US" sz="3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000" dirty="0" err="1">
                <a:effectLst/>
                <a:latin typeface="Times New Roman" panose="02020603050405020304" pitchFamily="18" charset="0"/>
                <a:ea typeface="Calibri" panose="020F0502020204030204" pitchFamily="34" charset="0"/>
                <a:cs typeface="Times New Roman" panose="02020603050405020304" pitchFamily="18" charset="0"/>
              </a:rPr>
              <a:t>người</a:t>
            </a:r>
            <a:r>
              <a:rPr lang="en-US" sz="3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000" dirty="0" err="1">
                <a:effectLst/>
                <a:latin typeface="Times New Roman" panose="02020603050405020304" pitchFamily="18" charset="0"/>
                <a:ea typeface="Calibri" panose="020F0502020204030204" pitchFamily="34" charset="0"/>
                <a:cs typeface="Times New Roman" panose="02020603050405020304" pitchFamily="18" charset="0"/>
              </a:rPr>
              <a:t>chăm</a:t>
            </a:r>
            <a:r>
              <a:rPr lang="en-US" sz="3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000" dirty="0" err="1">
                <a:effectLst/>
                <a:latin typeface="Times New Roman" panose="02020603050405020304" pitchFamily="18" charset="0"/>
                <a:ea typeface="Calibri" panose="020F0502020204030204" pitchFamily="34" charset="0"/>
                <a:cs typeface="Times New Roman" panose="02020603050405020304" pitchFamily="18" charset="0"/>
              </a:rPr>
              <a:t>sóc</a:t>
            </a:r>
            <a:r>
              <a:rPr lang="en-US" sz="3000" dirty="0">
                <a:effectLst/>
                <a:latin typeface="Times New Roman" panose="02020603050405020304" pitchFamily="18" charset="0"/>
                <a:ea typeface="Calibri" panose="020F0502020204030204" pitchFamily="34" charset="0"/>
                <a:cs typeface="Times New Roman" panose="02020603050405020304" pitchFamily="18" charset="0"/>
              </a:rPr>
              <a:t> cha </a:t>
            </a:r>
            <a:r>
              <a:rPr lang="en-US" sz="3000" dirty="0" err="1">
                <a:effectLst/>
                <a:latin typeface="Times New Roman" panose="02020603050405020304" pitchFamily="18" charset="0"/>
                <a:ea typeface="Calibri" panose="020F0502020204030204" pitchFamily="34" charset="0"/>
                <a:cs typeface="Times New Roman" panose="02020603050405020304" pitchFamily="18" charset="0"/>
              </a:rPr>
              <a:t>mẹ</a:t>
            </a:r>
            <a:r>
              <a:rPr lang="en-US" sz="3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000" dirty="0" err="1">
                <a:effectLst/>
                <a:latin typeface="Times New Roman" panose="02020603050405020304" pitchFamily="18" charset="0"/>
                <a:ea typeface="Calibri" panose="020F0502020204030204" pitchFamily="34" charset="0"/>
                <a:cs typeface="Times New Roman" panose="02020603050405020304" pitchFamily="18" charset="0"/>
              </a:rPr>
              <a:t>khi</a:t>
            </a:r>
            <a:r>
              <a:rPr lang="en-US" sz="3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000" dirty="0" err="1">
                <a:effectLst/>
                <a:latin typeface="Times New Roman" panose="02020603050405020304" pitchFamily="18" charset="0"/>
                <a:ea typeface="Calibri" panose="020F0502020204030204" pitchFamily="34" charset="0"/>
                <a:cs typeface="Times New Roman" panose="02020603050405020304" pitchFamily="18" charset="0"/>
              </a:rPr>
              <a:t>về</a:t>
            </a:r>
            <a:r>
              <a:rPr lang="en-US" sz="3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000" dirty="0" err="1">
                <a:effectLst/>
                <a:latin typeface="Times New Roman" panose="02020603050405020304" pitchFamily="18" charset="0"/>
                <a:ea typeface="Calibri" panose="020F0502020204030204" pitchFamily="34" charset="0"/>
                <a:cs typeface="Times New Roman" panose="02020603050405020304" pitchFamily="18" charset="0"/>
              </a:rPr>
              <a:t>già</a:t>
            </a:r>
            <a:r>
              <a:rPr lang="en-US" sz="3000" dirty="0">
                <a:effectLst/>
                <a:latin typeface="Times New Roman" panose="02020603050405020304" pitchFamily="18" charset="0"/>
                <a:ea typeface="Calibri" panose="020F0502020204030204" pitchFamily="34" charset="0"/>
                <a:cs typeface="Times New Roman" panose="02020603050405020304" pitchFamily="18" charset="0"/>
              </a:rPr>
              <a:t>, con </a:t>
            </a:r>
            <a:r>
              <a:rPr lang="en-US" sz="3000" dirty="0" err="1">
                <a:effectLst/>
                <a:latin typeface="Times New Roman" panose="02020603050405020304" pitchFamily="18" charset="0"/>
                <a:ea typeface="Calibri" panose="020F0502020204030204" pitchFamily="34" charset="0"/>
                <a:cs typeface="Times New Roman" panose="02020603050405020304" pitchFamily="18" charset="0"/>
              </a:rPr>
              <a:t>gái</a:t>
            </a:r>
            <a:r>
              <a:rPr lang="en-US" sz="3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000" dirty="0" err="1">
                <a:effectLst/>
                <a:latin typeface="Times New Roman" panose="02020603050405020304" pitchFamily="18" charset="0"/>
                <a:ea typeface="Calibri" panose="020F0502020204030204" pitchFamily="34" charset="0"/>
                <a:cs typeface="Times New Roman" panose="02020603050405020304" pitchFamily="18" charset="0"/>
              </a:rPr>
              <a:t>khi</a:t>
            </a:r>
            <a:r>
              <a:rPr lang="en-US" sz="3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000" dirty="0" err="1">
                <a:effectLst/>
                <a:latin typeface="Times New Roman" panose="02020603050405020304" pitchFamily="18" charset="0"/>
                <a:ea typeface="Calibri" panose="020F0502020204030204" pitchFamily="34" charset="0"/>
                <a:cs typeface="Times New Roman" panose="02020603050405020304" pitchFamily="18" charset="0"/>
              </a:rPr>
              <a:t>lấy</a:t>
            </a:r>
            <a:r>
              <a:rPr lang="en-US" sz="3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000" dirty="0" err="1">
                <a:effectLst/>
                <a:latin typeface="Times New Roman" panose="02020603050405020304" pitchFamily="18" charset="0"/>
                <a:ea typeface="Calibri" panose="020F0502020204030204" pitchFamily="34" charset="0"/>
                <a:cs typeface="Times New Roman" panose="02020603050405020304" pitchFamily="18" charset="0"/>
              </a:rPr>
              <a:t>chồng</a:t>
            </a:r>
            <a:r>
              <a:rPr lang="en-US" sz="3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000" dirty="0" err="1">
                <a:effectLst/>
                <a:latin typeface="Times New Roman" panose="02020603050405020304" pitchFamily="18" charset="0"/>
                <a:ea typeface="Calibri" panose="020F0502020204030204" pitchFamily="34" charset="0"/>
                <a:cs typeface="Times New Roman" panose="02020603050405020304" pitchFamily="18" charset="0"/>
              </a:rPr>
              <a:t>sẽ</a:t>
            </a:r>
            <a:r>
              <a:rPr lang="en-US" sz="3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000" dirty="0" err="1">
                <a:effectLst/>
                <a:latin typeface="Times New Roman" panose="02020603050405020304" pitchFamily="18" charset="0"/>
                <a:ea typeface="Calibri" panose="020F0502020204030204" pitchFamily="34" charset="0"/>
                <a:cs typeface="Times New Roman" panose="02020603050405020304" pitchFamily="18" charset="0"/>
              </a:rPr>
              <a:t>không</a:t>
            </a:r>
            <a:r>
              <a:rPr lang="en-US" sz="3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000" dirty="0" err="1">
                <a:effectLst/>
                <a:latin typeface="Times New Roman" panose="02020603050405020304" pitchFamily="18" charset="0"/>
                <a:ea typeface="Calibri" panose="020F0502020204030204" pitchFamily="34" charset="0"/>
                <a:cs typeface="Times New Roman" panose="02020603050405020304" pitchFamily="18" charset="0"/>
              </a:rPr>
              <a:t>sống</a:t>
            </a:r>
            <a:r>
              <a:rPr lang="en-US" sz="3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000" dirty="0" err="1">
                <a:effectLst/>
                <a:latin typeface="Times New Roman" panose="02020603050405020304" pitchFamily="18" charset="0"/>
                <a:ea typeface="Calibri" panose="020F0502020204030204" pitchFamily="34" charset="0"/>
                <a:cs typeface="Times New Roman" panose="02020603050405020304" pitchFamily="18" charset="0"/>
              </a:rPr>
              <a:t>trong</a:t>
            </a:r>
            <a:r>
              <a:rPr lang="en-US" sz="3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000" dirty="0" err="1">
                <a:effectLst/>
                <a:latin typeface="Times New Roman" panose="02020603050405020304" pitchFamily="18" charset="0"/>
                <a:ea typeface="Calibri" panose="020F0502020204030204" pitchFamily="34" charset="0"/>
                <a:cs typeface="Times New Roman" panose="02020603050405020304" pitchFamily="18" charset="0"/>
              </a:rPr>
              <a:t>gia</a:t>
            </a:r>
            <a:r>
              <a:rPr lang="en-US" sz="3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000" dirty="0" err="1">
                <a:effectLst/>
                <a:latin typeface="Times New Roman" panose="02020603050405020304" pitchFamily="18" charset="0"/>
                <a:ea typeface="Calibri" panose="020F0502020204030204" pitchFamily="34" charset="0"/>
                <a:cs typeface="Times New Roman" panose="02020603050405020304" pitchFamily="18" charset="0"/>
              </a:rPr>
              <a:t>đình</a:t>
            </a:r>
            <a:r>
              <a:rPr lang="en-US" sz="3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000" dirty="0" err="1">
                <a:effectLst/>
                <a:latin typeface="Times New Roman" panose="02020603050405020304" pitchFamily="18" charset="0"/>
                <a:ea typeface="Calibri" panose="020F0502020204030204" pitchFamily="34" charset="0"/>
                <a:cs typeface="Times New Roman" panose="02020603050405020304" pitchFamily="18" charset="0"/>
              </a:rPr>
              <a:t>mình</a:t>
            </a:r>
            <a:r>
              <a:rPr lang="en-US" sz="3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000" dirty="0" err="1">
                <a:effectLst/>
                <a:latin typeface="Times New Roman" panose="02020603050405020304" pitchFamily="18" charset="0"/>
                <a:ea typeface="Calibri" panose="020F0502020204030204" pitchFamily="34" charset="0"/>
                <a:cs typeface="Times New Roman" panose="02020603050405020304" pitchFamily="18" charset="0"/>
              </a:rPr>
              <a:t>không</a:t>
            </a:r>
            <a:r>
              <a:rPr lang="en-US" sz="3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000" dirty="0" err="1">
                <a:effectLst/>
                <a:latin typeface="Times New Roman" panose="02020603050405020304" pitchFamily="18" charset="0"/>
                <a:ea typeface="Calibri" panose="020F0502020204030204" pitchFamily="34" charset="0"/>
                <a:cs typeface="Times New Roman" panose="02020603050405020304" pitchFamily="18" charset="0"/>
              </a:rPr>
              <a:t>thể</a:t>
            </a:r>
            <a:r>
              <a:rPr lang="en-US" sz="3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000" dirty="0" err="1">
                <a:effectLst/>
                <a:latin typeface="Times New Roman" panose="02020603050405020304" pitchFamily="18" charset="0"/>
                <a:ea typeface="Calibri" panose="020F0502020204030204" pitchFamily="34" charset="0"/>
                <a:cs typeface="Times New Roman" panose="02020603050405020304" pitchFamily="18" charset="0"/>
              </a:rPr>
              <a:t>thường</a:t>
            </a:r>
            <a:r>
              <a:rPr lang="en-US" sz="3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000" dirty="0" err="1">
                <a:effectLst/>
                <a:latin typeface="Times New Roman" panose="02020603050405020304" pitchFamily="18" charset="0"/>
                <a:ea typeface="Calibri" panose="020F0502020204030204" pitchFamily="34" charset="0"/>
                <a:cs typeface="Times New Roman" panose="02020603050405020304" pitchFamily="18" charset="0"/>
              </a:rPr>
              <a:t>xuyên</a:t>
            </a:r>
            <a:r>
              <a:rPr lang="en-US" sz="3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000" dirty="0" err="1">
                <a:effectLst/>
                <a:latin typeface="Times New Roman" panose="02020603050405020304" pitchFamily="18" charset="0"/>
                <a:ea typeface="Calibri" panose="020F0502020204030204" pitchFamily="34" charset="0"/>
                <a:cs typeface="Times New Roman" panose="02020603050405020304" pitchFamily="18" charset="0"/>
              </a:rPr>
              <a:t>đỡ</a:t>
            </a:r>
            <a:r>
              <a:rPr lang="en-US" sz="3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000" dirty="0" err="1">
                <a:effectLst/>
                <a:latin typeface="Times New Roman" panose="02020603050405020304" pitchFamily="18" charset="0"/>
                <a:ea typeface="Calibri" panose="020F0502020204030204" pitchFamily="34" charset="0"/>
                <a:cs typeface="Times New Roman" panose="02020603050405020304" pitchFamily="18" charset="0"/>
              </a:rPr>
              <a:t>đần</a:t>
            </a:r>
            <a:r>
              <a:rPr lang="en-US" sz="3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000" dirty="0" err="1">
                <a:effectLst/>
                <a:latin typeface="Times New Roman" panose="02020603050405020304" pitchFamily="18" charset="0"/>
                <a:ea typeface="Calibri" panose="020F0502020204030204" pitchFamily="34" charset="0"/>
                <a:cs typeface="Times New Roman" panose="02020603050405020304" pitchFamily="18" charset="0"/>
              </a:rPr>
              <a:t>cho</a:t>
            </a:r>
            <a:r>
              <a:rPr lang="en-US" sz="3000" dirty="0">
                <a:effectLst/>
                <a:latin typeface="Times New Roman" panose="02020603050405020304" pitchFamily="18" charset="0"/>
                <a:ea typeface="Calibri" panose="020F0502020204030204" pitchFamily="34" charset="0"/>
                <a:cs typeface="Times New Roman" panose="02020603050405020304" pitchFamily="18" charset="0"/>
              </a:rPr>
              <a:t> cha </a:t>
            </a:r>
            <a:r>
              <a:rPr lang="en-US" sz="3000" dirty="0" err="1">
                <a:effectLst/>
                <a:latin typeface="Times New Roman" panose="02020603050405020304" pitchFamily="18" charset="0"/>
                <a:ea typeface="Calibri" panose="020F0502020204030204" pitchFamily="34" charset="0"/>
                <a:cs typeface="Times New Roman" panose="02020603050405020304" pitchFamily="18" charset="0"/>
              </a:rPr>
              <a:t>mẹ</a:t>
            </a:r>
            <a:r>
              <a:rPr lang="en-US" sz="3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000" dirty="0" err="1">
                <a:effectLst/>
                <a:latin typeface="Times New Roman" panose="02020603050405020304" pitchFamily="18" charset="0"/>
                <a:ea typeface="Calibri" panose="020F0502020204030204" pitchFamily="34" charset="0"/>
                <a:cs typeface="Times New Roman" panose="02020603050405020304" pitchFamily="18" charset="0"/>
              </a:rPr>
              <a:t>đẻ</a:t>
            </a:r>
            <a:r>
              <a:rPr lang="en-US" sz="3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000" dirty="0" err="1">
                <a:effectLst/>
                <a:latin typeface="Times New Roman" panose="02020603050405020304" pitchFamily="18" charset="0"/>
                <a:ea typeface="Calibri" panose="020F0502020204030204" pitchFamily="34" charset="0"/>
                <a:cs typeface="Times New Roman" panose="02020603050405020304" pitchFamily="18" charset="0"/>
              </a:rPr>
              <a:t>Đây</a:t>
            </a:r>
            <a:r>
              <a:rPr lang="en-US" sz="3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000" dirty="0" err="1">
                <a:effectLst/>
                <a:latin typeface="Times New Roman" panose="02020603050405020304" pitchFamily="18" charset="0"/>
                <a:ea typeface="Calibri" panose="020F0502020204030204" pitchFamily="34" charset="0"/>
                <a:cs typeface="Times New Roman" panose="02020603050405020304" pitchFamily="18" charset="0"/>
              </a:rPr>
              <a:t>cũng</a:t>
            </a:r>
            <a:r>
              <a:rPr lang="en-US" sz="3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000" dirty="0" err="1">
                <a:effectLst/>
                <a:latin typeface="Times New Roman" panose="02020603050405020304" pitchFamily="18" charset="0"/>
                <a:ea typeface="Calibri" panose="020F0502020204030204" pitchFamily="34" charset="0"/>
                <a:cs typeface="Times New Roman" panose="02020603050405020304" pitchFamily="18" charset="0"/>
              </a:rPr>
              <a:t>là</a:t>
            </a:r>
            <a:r>
              <a:rPr lang="en-US" sz="3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000" dirty="0" err="1">
                <a:effectLst/>
                <a:latin typeface="Times New Roman" panose="02020603050405020304" pitchFamily="18" charset="0"/>
                <a:ea typeface="Calibri" panose="020F0502020204030204" pitchFamily="34" charset="0"/>
                <a:cs typeface="Times New Roman" panose="02020603050405020304" pitchFamily="18" charset="0"/>
              </a:rPr>
              <a:t>nguyên</a:t>
            </a:r>
            <a:r>
              <a:rPr lang="en-US" sz="3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000" dirty="0" err="1">
                <a:effectLst/>
                <a:latin typeface="Times New Roman" panose="02020603050405020304" pitchFamily="18" charset="0"/>
                <a:ea typeface="Calibri" panose="020F0502020204030204" pitchFamily="34" charset="0"/>
                <a:cs typeface="Times New Roman" panose="02020603050405020304" pitchFamily="18" charset="0"/>
              </a:rPr>
              <a:t>nhân</a:t>
            </a:r>
            <a:r>
              <a:rPr lang="en-US" sz="3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000" dirty="0" err="1">
                <a:effectLst/>
                <a:latin typeface="Times New Roman" panose="02020603050405020304" pitchFamily="18" charset="0"/>
                <a:ea typeface="Calibri" panose="020F0502020204030204" pitchFamily="34" charset="0"/>
                <a:cs typeface="Times New Roman" panose="02020603050405020304" pitchFamily="18" charset="0"/>
              </a:rPr>
              <a:t>khiến</a:t>
            </a:r>
            <a:r>
              <a:rPr lang="en-US" sz="3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000" dirty="0" err="1">
                <a:effectLst/>
                <a:latin typeface="Times New Roman" panose="02020603050405020304" pitchFamily="18" charset="0"/>
                <a:ea typeface="Calibri" panose="020F0502020204030204" pitchFamily="34" charset="0"/>
                <a:cs typeface="Times New Roman" panose="02020603050405020304" pitchFamily="18" charset="0"/>
              </a:rPr>
              <a:t>nhiều</a:t>
            </a:r>
            <a:r>
              <a:rPr lang="en-US" sz="3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000" dirty="0" err="1">
                <a:effectLst/>
                <a:latin typeface="Times New Roman" panose="02020603050405020304" pitchFamily="18" charset="0"/>
                <a:ea typeface="Calibri" panose="020F0502020204030204" pitchFamily="34" charset="0"/>
                <a:cs typeface="Times New Roman" panose="02020603050405020304" pitchFamily="18" charset="0"/>
              </a:rPr>
              <a:t>cặp</a:t>
            </a:r>
            <a:r>
              <a:rPr lang="en-US" sz="3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000" dirty="0" err="1">
                <a:effectLst/>
                <a:latin typeface="Times New Roman" panose="02020603050405020304" pitchFamily="18" charset="0"/>
                <a:ea typeface="Calibri" panose="020F0502020204030204" pitchFamily="34" charset="0"/>
                <a:cs typeface="Times New Roman" panose="02020603050405020304" pitchFamily="18" charset="0"/>
              </a:rPr>
              <a:t>vợ</a:t>
            </a:r>
            <a:r>
              <a:rPr lang="en-US" sz="3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000" dirty="0" err="1">
                <a:effectLst/>
                <a:latin typeface="Times New Roman" panose="02020603050405020304" pitchFamily="18" charset="0"/>
                <a:ea typeface="Calibri" panose="020F0502020204030204" pitchFamily="34" charset="0"/>
                <a:cs typeface="Times New Roman" panose="02020603050405020304" pitchFamily="18" charset="0"/>
              </a:rPr>
              <a:t>chồng</a:t>
            </a:r>
            <a:r>
              <a:rPr lang="en-US" sz="3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000" dirty="0" err="1">
                <a:effectLst/>
                <a:latin typeface="Times New Roman" panose="02020603050405020304" pitchFamily="18" charset="0"/>
                <a:ea typeface="Calibri" panose="020F0502020204030204" pitchFamily="34" charset="0"/>
                <a:cs typeface="Times New Roman" panose="02020603050405020304" pitchFamily="18" charset="0"/>
              </a:rPr>
              <a:t>mong</a:t>
            </a:r>
            <a:r>
              <a:rPr lang="en-US" sz="3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000" dirty="0" err="1">
                <a:effectLst/>
                <a:latin typeface="Times New Roman" panose="02020603050405020304" pitchFamily="18" charset="0"/>
                <a:ea typeface="Calibri" panose="020F0502020204030204" pitchFamily="34" charset="0"/>
                <a:cs typeface="Times New Roman" panose="02020603050405020304" pitchFamily="18" charset="0"/>
              </a:rPr>
              <a:t>muốn</a:t>
            </a:r>
            <a:r>
              <a:rPr lang="en-US" sz="3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000" dirty="0" err="1">
                <a:effectLst/>
                <a:latin typeface="Times New Roman" panose="02020603050405020304" pitchFamily="18" charset="0"/>
                <a:ea typeface="Calibri" panose="020F0502020204030204" pitchFamily="34" charset="0"/>
                <a:cs typeface="Times New Roman" panose="02020603050405020304" pitchFamily="18" charset="0"/>
              </a:rPr>
              <a:t>có</a:t>
            </a:r>
            <a:r>
              <a:rPr lang="en-US" sz="3000" dirty="0">
                <a:effectLst/>
                <a:latin typeface="Times New Roman" panose="02020603050405020304" pitchFamily="18" charset="0"/>
                <a:ea typeface="Calibri" panose="020F0502020204030204" pitchFamily="34" charset="0"/>
                <a:cs typeface="Times New Roman" panose="02020603050405020304" pitchFamily="18" charset="0"/>
              </a:rPr>
              <a:t> con </a:t>
            </a:r>
            <a:r>
              <a:rPr lang="en-US" sz="3000" dirty="0" err="1">
                <a:effectLst/>
                <a:latin typeface="Times New Roman" panose="02020603050405020304" pitchFamily="18" charset="0"/>
                <a:ea typeface="Calibri" panose="020F0502020204030204" pitchFamily="34" charset="0"/>
                <a:cs typeface="Times New Roman" panose="02020603050405020304" pitchFamily="18" charset="0"/>
              </a:rPr>
              <a:t>trai</a:t>
            </a:r>
            <a:r>
              <a:rPr lang="en-US" sz="3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000" dirty="0" err="1">
                <a:effectLst/>
                <a:latin typeface="Times New Roman" panose="02020603050405020304" pitchFamily="18" charset="0"/>
                <a:ea typeface="Calibri" panose="020F0502020204030204" pitchFamily="34" charset="0"/>
                <a:cs typeface="Times New Roman" panose="02020603050405020304" pitchFamily="18" charset="0"/>
              </a:rPr>
              <a:t>để</a:t>
            </a:r>
            <a:r>
              <a:rPr lang="en-US" sz="3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000" dirty="0" err="1">
                <a:effectLst/>
                <a:latin typeface="Times New Roman" panose="02020603050405020304" pitchFamily="18" charset="0"/>
                <a:ea typeface="Calibri" panose="020F0502020204030204" pitchFamily="34" charset="0"/>
                <a:cs typeface="Times New Roman" panose="02020603050405020304" pitchFamily="18" charset="0"/>
              </a:rPr>
              <a:t>có</a:t>
            </a:r>
            <a:r>
              <a:rPr lang="en-US" sz="3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000" dirty="0" err="1">
                <a:effectLst/>
                <a:latin typeface="Times New Roman" panose="02020603050405020304" pitchFamily="18" charset="0"/>
                <a:ea typeface="Calibri" panose="020F0502020204030204" pitchFamily="34" charset="0"/>
                <a:cs typeface="Times New Roman" panose="02020603050405020304" pitchFamily="18" charset="0"/>
              </a:rPr>
              <a:t>trách</a:t>
            </a:r>
            <a:r>
              <a:rPr lang="en-US" sz="3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000" dirty="0" err="1">
                <a:effectLst/>
                <a:latin typeface="Times New Roman" panose="02020603050405020304" pitchFamily="18" charset="0"/>
                <a:ea typeface="Calibri" panose="020F0502020204030204" pitchFamily="34" charset="0"/>
                <a:cs typeface="Times New Roman" panose="02020603050405020304" pitchFamily="18" charset="0"/>
              </a:rPr>
              <a:t>nhiệm</a:t>
            </a:r>
            <a:r>
              <a:rPr lang="en-US" sz="3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000" dirty="0" err="1">
                <a:effectLst/>
                <a:latin typeface="Times New Roman" panose="02020603050405020304" pitchFamily="18" charset="0"/>
                <a:ea typeface="Calibri" panose="020F0502020204030204" pitchFamily="34" charset="0"/>
                <a:cs typeface="Times New Roman" panose="02020603050405020304" pitchFamily="18" charset="0"/>
              </a:rPr>
              <a:t>chăm</a:t>
            </a:r>
            <a:r>
              <a:rPr lang="en-US" sz="3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000" dirty="0" err="1">
                <a:effectLst/>
                <a:latin typeface="Times New Roman" panose="02020603050405020304" pitchFamily="18" charset="0"/>
                <a:ea typeface="Calibri" panose="020F0502020204030204" pitchFamily="34" charset="0"/>
                <a:cs typeface="Times New Roman" panose="02020603050405020304" pitchFamily="18" charset="0"/>
              </a:rPr>
              <a:t>sóc</a:t>
            </a:r>
            <a:r>
              <a:rPr lang="en-US" sz="3000" dirty="0">
                <a:effectLst/>
                <a:latin typeface="Times New Roman" panose="02020603050405020304" pitchFamily="18" charset="0"/>
                <a:ea typeface="Calibri" panose="020F0502020204030204" pitchFamily="34" charset="0"/>
                <a:cs typeface="Times New Roman" panose="02020603050405020304" pitchFamily="18" charset="0"/>
              </a:rPr>
              <a:t> cha </a:t>
            </a:r>
            <a:r>
              <a:rPr lang="en-US" sz="3000" dirty="0" err="1">
                <a:effectLst/>
                <a:latin typeface="Times New Roman" panose="02020603050405020304" pitchFamily="18" charset="0"/>
                <a:ea typeface="Calibri" panose="020F0502020204030204" pitchFamily="34" charset="0"/>
                <a:cs typeface="Times New Roman" panose="02020603050405020304" pitchFamily="18" charset="0"/>
              </a:rPr>
              <a:t>mẹ</a:t>
            </a:r>
            <a:r>
              <a:rPr lang="en-US" sz="3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000" dirty="0" err="1">
                <a:effectLst/>
                <a:latin typeface="Times New Roman" panose="02020603050405020304" pitchFamily="18" charset="0"/>
                <a:ea typeface="Calibri" panose="020F0502020204030204" pitchFamily="34" charset="0"/>
                <a:cs typeface="Times New Roman" panose="02020603050405020304" pitchFamily="18" charset="0"/>
              </a:rPr>
              <a:t>khi</a:t>
            </a:r>
            <a:r>
              <a:rPr lang="en-US" sz="3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000" dirty="0" err="1">
                <a:effectLst/>
                <a:latin typeface="Times New Roman" panose="02020603050405020304" pitchFamily="18" charset="0"/>
                <a:ea typeface="Calibri" panose="020F0502020204030204" pitchFamily="34" charset="0"/>
                <a:cs typeface="Times New Roman" panose="02020603050405020304" pitchFamily="18" charset="0"/>
              </a:rPr>
              <a:t>về</a:t>
            </a:r>
            <a:r>
              <a:rPr lang="en-US" sz="3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000" dirty="0" err="1">
                <a:effectLst/>
                <a:latin typeface="Times New Roman" panose="02020603050405020304" pitchFamily="18" charset="0"/>
                <a:ea typeface="Calibri" panose="020F0502020204030204" pitchFamily="34" charset="0"/>
                <a:cs typeface="Times New Roman" panose="02020603050405020304" pitchFamily="18" charset="0"/>
              </a:rPr>
              <a:t>già</a:t>
            </a:r>
            <a:endParaRPr lang="en-US" sz="3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22423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nodeType="clickEffect">
                                  <p:stCondLst>
                                    <p:cond delay="0"/>
                                  </p:stCondLst>
                                  <p:childTnLst>
                                    <p:animRot by="21600000">
                                      <p:cBhvr>
                                        <p:cTn id="6" dur="2000" fill="hold"/>
                                        <p:tgtEl>
                                          <p:spTgt spid="4"/>
                                        </p:tgtEl>
                                        <p:attrNameLst>
                                          <p:attrName>r</p:attrName>
                                        </p:attrNameLst>
                                      </p:cBhvr>
                                    </p:animRot>
                                  </p:childTnLst>
                                </p:cTn>
                              </p:par>
                            </p:childTnLst>
                          </p:cTn>
                        </p:par>
                      </p:childTnLst>
                    </p:cTn>
                  </p:par>
                  <p:par>
                    <p:cTn id="7" fill="hold">
                      <p:stCondLst>
                        <p:cond delay="indefinite"/>
                      </p:stCondLst>
                      <p:childTnLst>
                        <p:par>
                          <p:cTn id="8" fill="hold">
                            <p:stCondLst>
                              <p:cond delay="0"/>
                            </p:stCondLst>
                            <p:childTnLst>
                              <p:par>
                                <p:cTn id="9" presetID="8" presetClass="emph" presetSubtype="0" fill="hold" grpId="0" nodeType="clickEffect">
                                  <p:stCondLst>
                                    <p:cond delay="0"/>
                                  </p:stCondLst>
                                  <p:childTnLst>
                                    <p:animRot by="21600000">
                                      <p:cBhvr>
                                        <p:cTn id="10" dur="2000" fill="hold"/>
                                        <p:tgtEl>
                                          <p:spTgt spid="2"/>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6" presetClass="emph" presetSubtype="0" fill="hold" grpId="0" nodeType="clickEffect">
                                  <p:stCondLst>
                                    <p:cond delay="0"/>
                                  </p:stCondLst>
                                  <p:childTnLst>
                                    <p:animScale>
                                      <p:cBhvr>
                                        <p:cTn id="14" dur="2000" fill="hold"/>
                                        <p:tgtEl>
                                          <p:spTgt spid="3">
                                            <p:txEl>
                                              <p:pRg st="0" end="0"/>
                                            </p:txEl>
                                          </p:spTgt>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12673E8-0EB9-5DE7-C4B7-D000D4F9F228}"/>
              </a:ext>
            </a:extLst>
          </p:cNvPr>
          <p:cNvPicPr>
            <a:picLocks noChangeAspect="1"/>
          </p:cNvPicPr>
          <p:nvPr/>
        </p:nvPicPr>
        <p:blipFill rotWithShape="1">
          <a:blip r:embed="rId2">
            <a:alphaModFix amt="35000"/>
          </a:blip>
          <a:srcRect t="1552" b="23448"/>
          <a:stretch/>
        </p:blipFill>
        <p:spPr>
          <a:xfrm>
            <a:off x="20" y="10"/>
            <a:ext cx="12191980" cy="6857990"/>
          </a:xfrm>
          <a:prstGeom prst="rect">
            <a:avLst/>
          </a:prstGeom>
        </p:spPr>
      </p:pic>
      <p:sp>
        <p:nvSpPr>
          <p:cNvPr id="2" name="Title 1">
            <a:extLst>
              <a:ext uri="{FF2B5EF4-FFF2-40B4-BE49-F238E27FC236}">
                <a16:creationId xmlns:a16="http://schemas.microsoft.com/office/drawing/2014/main" id="{1AF08B03-77CB-2230-4E65-1FDBF65D65D1}"/>
              </a:ext>
            </a:extLst>
          </p:cNvPr>
          <p:cNvSpPr>
            <a:spLocks noGrp="1"/>
          </p:cNvSpPr>
          <p:nvPr>
            <p:ph type="title"/>
          </p:nvPr>
        </p:nvSpPr>
        <p:spPr>
          <a:xfrm>
            <a:off x="838200" y="365125"/>
            <a:ext cx="10515600" cy="1325563"/>
          </a:xfrm>
        </p:spPr>
        <p:txBody>
          <a:bodyPr>
            <a:normAutofit/>
          </a:bodyPr>
          <a:lstStyle/>
          <a:p>
            <a:r>
              <a:rPr lang="en-US" dirty="0">
                <a:solidFill>
                  <a:srgbClr val="FFFFFF"/>
                </a:solidFill>
              </a:rPr>
              <a:t>3</a:t>
            </a:r>
            <a:r>
              <a:rPr lang="en-US" dirty="0">
                <a:solidFill>
                  <a:srgbClr val="FFFFFF"/>
                </a:solidFill>
                <a:latin typeface="Times New Roman" panose="02020603050405020304" pitchFamily="18" charset="0"/>
                <a:cs typeface="Times New Roman" panose="02020603050405020304" pitchFamily="18" charset="0"/>
              </a:rPr>
              <a:t>. Tôn </a:t>
            </a:r>
            <a:r>
              <a:rPr lang="en-US" dirty="0" err="1">
                <a:solidFill>
                  <a:srgbClr val="FFFFFF"/>
                </a:solidFill>
                <a:latin typeface="Times New Roman" panose="02020603050405020304" pitchFamily="18" charset="0"/>
                <a:cs typeface="Times New Roman" panose="02020603050405020304" pitchFamily="18" charset="0"/>
              </a:rPr>
              <a:t>giáo</a:t>
            </a:r>
            <a:endParaRPr lang="en-US" dirty="0">
              <a:solidFill>
                <a:srgbClr val="FFFFFF"/>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37534185-EED2-622D-FB9B-EE1769CA1A62}"/>
              </a:ext>
            </a:extLst>
          </p:cNvPr>
          <p:cNvSpPr>
            <a:spLocks noGrp="1"/>
          </p:cNvSpPr>
          <p:nvPr>
            <p:ph idx="1"/>
          </p:nvPr>
        </p:nvSpPr>
        <p:spPr>
          <a:xfrm>
            <a:off x="838199" y="1825625"/>
            <a:ext cx="10517659" cy="4351338"/>
          </a:xfrm>
        </p:spPr>
        <p:txBody>
          <a:bodyPr>
            <a:normAutofit/>
          </a:bodyPr>
          <a:lstStyle/>
          <a:p>
            <a:r>
              <a:rPr lang="en-US" sz="3200" dirty="0" err="1">
                <a:solidFill>
                  <a:srgbClr val="FFFFFF"/>
                </a:solidFill>
                <a:latin typeface="Times New Roman" panose="02020603050405020304" pitchFamily="18" charset="0"/>
                <a:cs typeface="Times New Roman" panose="02020603050405020304" pitchFamily="18" charset="0"/>
              </a:rPr>
              <a:t>Một</a:t>
            </a:r>
            <a:r>
              <a:rPr lang="en-US" sz="3200" dirty="0">
                <a:solidFill>
                  <a:srgbClr val="FFFFFF"/>
                </a:solidFill>
                <a:latin typeface="Times New Roman" panose="02020603050405020304" pitchFamily="18" charset="0"/>
                <a:cs typeface="Times New Roman" panose="02020603050405020304" pitchFamily="18" charset="0"/>
              </a:rPr>
              <a:t> </a:t>
            </a:r>
            <a:r>
              <a:rPr lang="en-US" sz="3200" dirty="0" err="1">
                <a:solidFill>
                  <a:srgbClr val="FFFFFF"/>
                </a:solidFill>
                <a:latin typeface="Times New Roman" panose="02020603050405020304" pitchFamily="18" charset="0"/>
                <a:cs typeface="Times New Roman" panose="02020603050405020304" pitchFamily="18" charset="0"/>
              </a:rPr>
              <a:t>trong</a:t>
            </a:r>
            <a:r>
              <a:rPr lang="en-US" sz="3200" dirty="0">
                <a:solidFill>
                  <a:srgbClr val="FFFFFF"/>
                </a:solidFill>
                <a:latin typeface="Times New Roman" panose="02020603050405020304" pitchFamily="18" charset="0"/>
                <a:cs typeface="Times New Roman" panose="02020603050405020304" pitchFamily="18" charset="0"/>
              </a:rPr>
              <a:t> </a:t>
            </a:r>
            <a:r>
              <a:rPr lang="en-US" sz="3200" dirty="0" err="1">
                <a:solidFill>
                  <a:srgbClr val="FFFFFF"/>
                </a:solidFill>
                <a:latin typeface="Times New Roman" panose="02020603050405020304" pitchFamily="18" charset="0"/>
                <a:cs typeface="Times New Roman" panose="02020603050405020304" pitchFamily="18" charset="0"/>
              </a:rPr>
              <a:t>những</a:t>
            </a:r>
            <a:r>
              <a:rPr lang="en-US" sz="3200" dirty="0">
                <a:solidFill>
                  <a:srgbClr val="FFFFFF"/>
                </a:solidFill>
                <a:latin typeface="Times New Roman" panose="02020603050405020304" pitchFamily="18" charset="0"/>
                <a:cs typeface="Times New Roman" panose="02020603050405020304" pitchFamily="18" charset="0"/>
              </a:rPr>
              <a:t> </a:t>
            </a:r>
            <a:r>
              <a:rPr lang="en-US" sz="3200" dirty="0" err="1">
                <a:solidFill>
                  <a:srgbClr val="FFFFFF"/>
                </a:solidFill>
                <a:latin typeface="Times New Roman" panose="02020603050405020304" pitchFamily="18" charset="0"/>
                <a:cs typeface="Times New Roman" panose="02020603050405020304" pitchFamily="18" charset="0"/>
              </a:rPr>
              <a:t>cơ</a:t>
            </a:r>
            <a:r>
              <a:rPr lang="en-US" sz="3200" dirty="0">
                <a:solidFill>
                  <a:srgbClr val="FFFFFF"/>
                </a:solidFill>
                <a:latin typeface="Times New Roman" panose="02020603050405020304" pitchFamily="18" charset="0"/>
                <a:cs typeface="Times New Roman" panose="02020603050405020304" pitchFamily="18" charset="0"/>
              </a:rPr>
              <a:t> </a:t>
            </a:r>
            <a:r>
              <a:rPr lang="en-US" sz="3200" dirty="0" err="1">
                <a:solidFill>
                  <a:srgbClr val="FFFFFF"/>
                </a:solidFill>
                <a:latin typeface="Times New Roman" panose="02020603050405020304" pitchFamily="18" charset="0"/>
                <a:cs typeface="Times New Roman" panose="02020603050405020304" pitchFamily="18" charset="0"/>
              </a:rPr>
              <a:t>sở</a:t>
            </a:r>
            <a:r>
              <a:rPr lang="en-US" sz="3200" dirty="0">
                <a:solidFill>
                  <a:srgbClr val="FFFFFF"/>
                </a:solidFill>
                <a:latin typeface="Times New Roman" panose="02020603050405020304" pitchFamily="18" charset="0"/>
                <a:cs typeface="Times New Roman" panose="02020603050405020304" pitchFamily="18" charset="0"/>
              </a:rPr>
              <a:t> </a:t>
            </a:r>
            <a:r>
              <a:rPr lang="en-US" sz="3200" dirty="0" err="1">
                <a:solidFill>
                  <a:srgbClr val="FFFFFF"/>
                </a:solidFill>
                <a:latin typeface="Times New Roman" panose="02020603050405020304" pitchFamily="18" charset="0"/>
                <a:cs typeface="Times New Roman" panose="02020603050405020304" pitchFamily="18" charset="0"/>
              </a:rPr>
              <a:t>của</a:t>
            </a:r>
            <a:r>
              <a:rPr lang="en-US" sz="3200" dirty="0">
                <a:solidFill>
                  <a:srgbClr val="FFFFFF"/>
                </a:solidFill>
                <a:latin typeface="Times New Roman" panose="02020603050405020304" pitchFamily="18" charset="0"/>
                <a:cs typeface="Times New Roman" panose="02020603050405020304" pitchFamily="18" charset="0"/>
              </a:rPr>
              <a:t> </a:t>
            </a:r>
            <a:r>
              <a:rPr lang="en-US" sz="3200" dirty="0" err="1">
                <a:solidFill>
                  <a:srgbClr val="FFFFFF"/>
                </a:solidFill>
                <a:latin typeface="Times New Roman" panose="02020603050405020304" pitchFamily="18" charset="0"/>
                <a:cs typeface="Times New Roman" panose="02020603050405020304" pitchFamily="18" charset="0"/>
              </a:rPr>
              <a:t>hành</a:t>
            </a:r>
            <a:r>
              <a:rPr lang="en-US" sz="3200" dirty="0">
                <a:solidFill>
                  <a:srgbClr val="FFFFFF"/>
                </a:solidFill>
                <a:latin typeface="Times New Roman" panose="02020603050405020304" pitchFamily="18" charset="0"/>
                <a:cs typeface="Times New Roman" panose="02020603050405020304" pitchFamily="18" charset="0"/>
              </a:rPr>
              <a:t> vi </a:t>
            </a:r>
            <a:r>
              <a:rPr lang="en-US" sz="3200" dirty="0" err="1">
                <a:solidFill>
                  <a:srgbClr val="FFFFFF"/>
                </a:solidFill>
                <a:latin typeface="Times New Roman" panose="02020603050405020304" pitchFamily="18" charset="0"/>
                <a:cs typeface="Times New Roman" panose="02020603050405020304" pitchFamily="18" charset="0"/>
              </a:rPr>
              <a:t>phân</a:t>
            </a:r>
            <a:r>
              <a:rPr lang="en-US" sz="3200" dirty="0">
                <a:solidFill>
                  <a:srgbClr val="FFFFFF"/>
                </a:solidFill>
                <a:latin typeface="Times New Roman" panose="02020603050405020304" pitchFamily="18" charset="0"/>
                <a:cs typeface="Times New Roman" panose="02020603050405020304" pitchFamily="18" charset="0"/>
              </a:rPr>
              <a:t> </a:t>
            </a:r>
            <a:r>
              <a:rPr lang="en-US" sz="3200" dirty="0" err="1">
                <a:solidFill>
                  <a:srgbClr val="FFFFFF"/>
                </a:solidFill>
                <a:latin typeface="Times New Roman" panose="02020603050405020304" pitchFamily="18" charset="0"/>
                <a:cs typeface="Times New Roman" panose="02020603050405020304" pitchFamily="18" charset="0"/>
              </a:rPr>
              <a:t>biệt</a:t>
            </a:r>
            <a:r>
              <a:rPr lang="en-US" sz="3200" dirty="0">
                <a:solidFill>
                  <a:srgbClr val="FFFFFF"/>
                </a:solidFill>
                <a:latin typeface="Times New Roman" panose="02020603050405020304" pitchFamily="18" charset="0"/>
                <a:cs typeface="Times New Roman" panose="02020603050405020304" pitchFamily="18" charset="0"/>
              </a:rPr>
              <a:t> </a:t>
            </a:r>
            <a:r>
              <a:rPr lang="en-US" sz="3200" dirty="0" err="1">
                <a:solidFill>
                  <a:srgbClr val="FFFFFF"/>
                </a:solidFill>
                <a:latin typeface="Times New Roman" panose="02020603050405020304" pitchFamily="18" charset="0"/>
                <a:cs typeface="Times New Roman" panose="02020603050405020304" pitchFamily="18" charset="0"/>
              </a:rPr>
              <a:t>đối</a:t>
            </a:r>
            <a:r>
              <a:rPr lang="en-US" sz="3200" dirty="0">
                <a:solidFill>
                  <a:srgbClr val="FFFFFF"/>
                </a:solidFill>
                <a:latin typeface="Times New Roman" panose="02020603050405020304" pitchFamily="18" charset="0"/>
                <a:cs typeface="Times New Roman" panose="02020603050405020304" pitchFamily="18" charset="0"/>
              </a:rPr>
              <a:t> </a:t>
            </a:r>
            <a:r>
              <a:rPr lang="en-US" sz="3200" dirty="0" err="1">
                <a:solidFill>
                  <a:srgbClr val="FFFFFF"/>
                </a:solidFill>
                <a:latin typeface="Times New Roman" panose="02020603050405020304" pitchFamily="18" charset="0"/>
                <a:cs typeface="Times New Roman" panose="02020603050405020304" pitchFamily="18" charset="0"/>
              </a:rPr>
              <a:t>xử</a:t>
            </a:r>
            <a:r>
              <a:rPr lang="en-US" sz="3200" dirty="0">
                <a:solidFill>
                  <a:srgbClr val="FFFFFF"/>
                </a:solidFill>
                <a:latin typeface="Times New Roman" panose="02020603050405020304" pitchFamily="18" charset="0"/>
                <a:cs typeface="Times New Roman" panose="02020603050405020304" pitchFamily="18" charset="0"/>
              </a:rPr>
              <a:t> </a:t>
            </a:r>
            <a:r>
              <a:rPr lang="en-US" sz="3200" dirty="0" err="1">
                <a:solidFill>
                  <a:srgbClr val="FFFFFF"/>
                </a:solidFill>
                <a:latin typeface="Times New Roman" panose="02020603050405020304" pitchFamily="18" charset="0"/>
                <a:cs typeface="Times New Roman" panose="02020603050405020304" pitchFamily="18" charset="0"/>
              </a:rPr>
              <a:t>dựa</a:t>
            </a:r>
            <a:r>
              <a:rPr lang="en-US" sz="3200" dirty="0">
                <a:solidFill>
                  <a:srgbClr val="FFFFFF"/>
                </a:solidFill>
                <a:latin typeface="Times New Roman" panose="02020603050405020304" pitchFamily="18" charset="0"/>
                <a:cs typeface="Times New Roman" panose="02020603050405020304" pitchFamily="18" charset="0"/>
              </a:rPr>
              <a:t> </a:t>
            </a:r>
            <a:r>
              <a:rPr lang="en-US" sz="3200" dirty="0" err="1">
                <a:solidFill>
                  <a:srgbClr val="FFFFFF"/>
                </a:solidFill>
                <a:latin typeface="Times New Roman" panose="02020603050405020304" pitchFamily="18" charset="0"/>
                <a:cs typeface="Times New Roman" panose="02020603050405020304" pitchFamily="18" charset="0"/>
              </a:rPr>
              <a:t>trên</a:t>
            </a:r>
            <a:r>
              <a:rPr lang="en-US" sz="3200" dirty="0">
                <a:solidFill>
                  <a:srgbClr val="FFFFFF"/>
                </a:solidFill>
                <a:latin typeface="Times New Roman" panose="02020603050405020304" pitchFamily="18" charset="0"/>
                <a:cs typeface="Times New Roman" panose="02020603050405020304" pitchFamily="18" charset="0"/>
              </a:rPr>
              <a:t> </a:t>
            </a:r>
            <a:r>
              <a:rPr lang="en-US" sz="3200" dirty="0" err="1">
                <a:solidFill>
                  <a:srgbClr val="FFFFFF"/>
                </a:solidFill>
                <a:latin typeface="Times New Roman" panose="02020603050405020304" pitchFamily="18" charset="0"/>
                <a:cs typeface="Times New Roman" panose="02020603050405020304" pitchFamily="18" charset="0"/>
              </a:rPr>
              <a:t>giới</a:t>
            </a:r>
            <a:r>
              <a:rPr lang="en-US" sz="3200" dirty="0">
                <a:solidFill>
                  <a:srgbClr val="FFFFFF"/>
                </a:solidFill>
                <a:latin typeface="Times New Roman" panose="02020603050405020304" pitchFamily="18" charset="0"/>
                <a:cs typeface="Times New Roman" panose="02020603050405020304" pitchFamily="18" charset="0"/>
              </a:rPr>
              <a:t> </a:t>
            </a:r>
            <a:r>
              <a:rPr lang="en-US" sz="3200" dirty="0" err="1">
                <a:solidFill>
                  <a:srgbClr val="FFFFFF"/>
                </a:solidFill>
                <a:latin typeface="Times New Roman" panose="02020603050405020304" pitchFamily="18" charset="0"/>
                <a:cs typeface="Times New Roman" panose="02020603050405020304" pitchFamily="18" charset="0"/>
              </a:rPr>
              <a:t>tính</a:t>
            </a:r>
            <a:r>
              <a:rPr lang="en-US" sz="3200" dirty="0">
                <a:solidFill>
                  <a:srgbClr val="FFFFFF"/>
                </a:solidFill>
                <a:latin typeface="Times New Roman" panose="02020603050405020304" pitchFamily="18" charset="0"/>
                <a:cs typeface="Times New Roman" panose="02020603050405020304" pitchFamily="18" charset="0"/>
              </a:rPr>
              <a:t> </a:t>
            </a:r>
            <a:r>
              <a:rPr lang="en-US" sz="3200" dirty="0" err="1">
                <a:solidFill>
                  <a:srgbClr val="FFFFFF"/>
                </a:solidFill>
                <a:latin typeface="Times New Roman" panose="02020603050405020304" pitchFamily="18" charset="0"/>
                <a:cs typeface="Times New Roman" panose="02020603050405020304" pitchFamily="18" charset="0"/>
              </a:rPr>
              <a:t>là</a:t>
            </a:r>
            <a:r>
              <a:rPr lang="en-US" sz="3200" dirty="0">
                <a:solidFill>
                  <a:srgbClr val="FFFFFF"/>
                </a:solidFill>
                <a:latin typeface="Times New Roman" panose="02020603050405020304" pitchFamily="18" charset="0"/>
                <a:cs typeface="Times New Roman" panose="02020603050405020304" pitchFamily="18" charset="0"/>
              </a:rPr>
              <a:t> </a:t>
            </a:r>
            <a:r>
              <a:rPr lang="en-US" sz="3200" dirty="0" err="1">
                <a:solidFill>
                  <a:srgbClr val="FFFFFF"/>
                </a:solidFill>
                <a:latin typeface="Times New Roman" panose="02020603050405020304" pitchFamily="18" charset="0"/>
                <a:cs typeface="Times New Roman" panose="02020603050405020304" pitchFamily="18" charset="0"/>
              </a:rPr>
              <a:t>các</a:t>
            </a:r>
            <a:r>
              <a:rPr lang="en-US" sz="3200" dirty="0">
                <a:solidFill>
                  <a:srgbClr val="FFFFFF"/>
                </a:solidFill>
                <a:latin typeface="Times New Roman" panose="02020603050405020304" pitchFamily="18" charset="0"/>
                <a:cs typeface="Times New Roman" panose="02020603050405020304" pitchFamily="18" charset="0"/>
              </a:rPr>
              <a:t> </a:t>
            </a:r>
            <a:r>
              <a:rPr lang="en-US" sz="3200" dirty="0" err="1">
                <a:solidFill>
                  <a:srgbClr val="FFFFFF"/>
                </a:solidFill>
                <a:latin typeface="Times New Roman" panose="02020603050405020304" pitchFamily="18" charset="0"/>
                <a:cs typeface="Times New Roman" panose="02020603050405020304" pitchFamily="18" charset="0"/>
              </a:rPr>
              <a:t>tôn</a:t>
            </a:r>
            <a:r>
              <a:rPr lang="en-US" sz="3200" dirty="0">
                <a:solidFill>
                  <a:srgbClr val="FFFFFF"/>
                </a:solidFill>
                <a:latin typeface="Times New Roman" panose="02020603050405020304" pitchFamily="18" charset="0"/>
                <a:cs typeface="Times New Roman" panose="02020603050405020304" pitchFamily="18" charset="0"/>
              </a:rPr>
              <a:t> </a:t>
            </a:r>
            <a:r>
              <a:rPr lang="en-US" sz="3200" dirty="0" err="1">
                <a:solidFill>
                  <a:srgbClr val="FFFFFF"/>
                </a:solidFill>
                <a:latin typeface="Times New Roman" panose="02020603050405020304" pitchFamily="18" charset="0"/>
                <a:cs typeface="Times New Roman" panose="02020603050405020304" pitchFamily="18" charset="0"/>
              </a:rPr>
              <a:t>giáo</a:t>
            </a:r>
            <a:r>
              <a:rPr lang="en-US" sz="3200" dirty="0">
                <a:solidFill>
                  <a:srgbClr val="FFFFFF"/>
                </a:solidFill>
                <a:latin typeface="Times New Roman" panose="02020603050405020304" pitchFamily="18" charset="0"/>
                <a:cs typeface="Times New Roman" panose="02020603050405020304" pitchFamily="18" charset="0"/>
              </a:rPr>
              <a:t>. </a:t>
            </a:r>
            <a:r>
              <a:rPr lang="en-US" sz="3200" dirty="0" err="1">
                <a:solidFill>
                  <a:srgbClr val="FFFFFF"/>
                </a:solidFill>
                <a:latin typeface="Times New Roman" panose="02020603050405020304" pitchFamily="18" charset="0"/>
                <a:cs typeface="Times New Roman" panose="02020603050405020304" pitchFamily="18" charset="0"/>
              </a:rPr>
              <a:t>Nói</a:t>
            </a:r>
            <a:r>
              <a:rPr lang="en-US" sz="3200" dirty="0">
                <a:solidFill>
                  <a:srgbClr val="FFFFFF"/>
                </a:solidFill>
                <a:latin typeface="Times New Roman" panose="02020603050405020304" pitchFamily="18" charset="0"/>
                <a:cs typeface="Times New Roman" panose="02020603050405020304" pitchFamily="18" charset="0"/>
              </a:rPr>
              <a:t> </a:t>
            </a:r>
            <a:r>
              <a:rPr lang="en-US" sz="3200" dirty="0" err="1">
                <a:solidFill>
                  <a:srgbClr val="FFFFFF"/>
                </a:solidFill>
                <a:latin typeface="Times New Roman" panose="02020603050405020304" pitchFamily="18" charset="0"/>
                <a:cs typeface="Times New Roman" panose="02020603050405020304" pitchFamily="18" charset="0"/>
              </a:rPr>
              <a:t>chung</a:t>
            </a:r>
            <a:r>
              <a:rPr lang="en-US" sz="3200" dirty="0">
                <a:solidFill>
                  <a:srgbClr val="FFFFFF"/>
                </a:solidFill>
                <a:latin typeface="Times New Roman" panose="02020603050405020304" pitchFamily="18" charset="0"/>
                <a:cs typeface="Times New Roman" panose="02020603050405020304" pitchFamily="18" charset="0"/>
              </a:rPr>
              <a:t>, </a:t>
            </a:r>
            <a:r>
              <a:rPr lang="en-US" sz="3200" dirty="0" err="1">
                <a:solidFill>
                  <a:srgbClr val="FFFFFF"/>
                </a:solidFill>
                <a:latin typeface="Times New Roman" panose="02020603050405020304" pitchFamily="18" charset="0"/>
                <a:cs typeface="Times New Roman" panose="02020603050405020304" pitchFamily="18" charset="0"/>
              </a:rPr>
              <a:t>định</a:t>
            </a:r>
            <a:r>
              <a:rPr lang="en-US" sz="3200" dirty="0">
                <a:solidFill>
                  <a:srgbClr val="FFFFFF"/>
                </a:solidFill>
                <a:latin typeface="Times New Roman" panose="02020603050405020304" pitchFamily="18" charset="0"/>
                <a:cs typeface="Times New Roman" panose="02020603050405020304" pitchFamily="18" charset="0"/>
              </a:rPr>
              <a:t> </a:t>
            </a:r>
            <a:r>
              <a:rPr lang="en-US" sz="3200" dirty="0" err="1">
                <a:solidFill>
                  <a:srgbClr val="FFFFFF"/>
                </a:solidFill>
                <a:latin typeface="Times New Roman" panose="02020603050405020304" pitchFamily="18" charset="0"/>
                <a:cs typeface="Times New Roman" panose="02020603050405020304" pitchFamily="18" charset="0"/>
              </a:rPr>
              <a:t>đề</a:t>
            </a:r>
            <a:r>
              <a:rPr lang="en-US" sz="3200" dirty="0">
                <a:solidFill>
                  <a:srgbClr val="FFFFFF"/>
                </a:solidFill>
                <a:latin typeface="Times New Roman" panose="02020603050405020304" pitchFamily="18" charset="0"/>
                <a:cs typeface="Times New Roman" panose="02020603050405020304" pitchFamily="18" charset="0"/>
              </a:rPr>
              <a:t> </a:t>
            </a:r>
            <a:r>
              <a:rPr lang="en-US" sz="3200" dirty="0" err="1">
                <a:solidFill>
                  <a:srgbClr val="FFFFFF"/>
                </a:solidFill>
                <a:latin typeface="Times New Roman" panose="02020603050405020304" pitchFamily="18" charset="0"/>
                <a:cs typeface="Times New Roman" panose="02020603050405020304" pitchFamily="18" charset="0"/>
              </a:rPr>
              <a:t>của</a:t>
            </a:r>
            <a:r>
              <a:rPr lang="en-US" sz="3200" dirty="0">
                <a:solidFill>
                  <a:srgbClr val="FFFFFF"/>
                </a:solidFill>
                <a:latin typeface="Times New Roman" panose="02020603050405020304" pitchFamily="18" charset="0"/>
                <a:cs typeface="Times New Roman" panose="02020603050405020304" pitchFamily="18" charset="0"/>
              </a:rPr>
              <a:t> </a:t>
            </a:r>
            <a:r>
              <a:rPr lang="en-US" sz="3200" dirty="0" err="1">
                <a:solidFill>
                  <a:srgbClr val="FFFFFF"/>
                </a:solidFill>
                <a:latin typeface="Times New Roman" panose="02020603050405020304" pitchFamily="18" charset="0"/>
                <a:cs typeface="Times New Roman" panose="02020603050405020304" pitchFamily="18" charset="0"/>
              </a:rPr>
              <a:t>nó</a:t>
            </a:r>
            <a:r>
              <a:rPr lang="en-US" sz="3200" dirty="0">
                <a:solidFill>
                  <a:srgbClr val="FFFFFF"/>
                </a:solidFill>
                <a:latin typeface="Times New Roman" panose="02020603050405020304" pitchFamily="18" charset="0"/>
                <a:cs typeface="Times New Roman" panose="02020603050405020304" pitchFamily="18" charset="0"/>
              </a:rPr>
              <a:t> </a:t>
            </a:r>
            <a:r>
              <a:rPr lang="en-US" sz="3200" dirty="0" err="1">
                <a:solidFill>
                  <a:srgbClr val="FFFFFF"/>
                </a:solidFill>
                <a:latin typeface="Times New Roman" panose="02020603050405020304" pitchFamily="18" charset="0"/>
                <a:cs typeface="Times New Roman" panose="02020603050405020304" pitchFamily="18" charset="0"/>
              </a:rPr>
              <a:t>đặt</a:t>
            </a:r>
            <a:r>
              <a:rPr lang="en-US" sz="3200" dirty="0">
                <a:solidFill>
                  <a:srgbClr val="FFFFFF"/>
                </a:solidFill>
                <a:latin typeface="Times New Roman" panose="02020603050405020304" pitchFamily="18" charset="0"/>
                <a:cs typeface="Times New Roman" panose="02020603050405020304" pitchFamily="18" charset="0"/>
              </a:rPr>
              <a:t> </a:t>
            </a:r>
            <a:r>
              <a:rPr lang="en-US" sz="3200" dirty="0" err="1">
                <a:solidFill>
                  <a:srgbClr val="FFFFFF"/>
                </a:solidFill>
                <a:latin typeface="Times New Roman" panose="02020603050405020304" pitchFamily="18" charset="0"/>
                <a:cs typeface="Times New Roman" panose="02020603050405020304" pitchFamily="18" charset="0"/>
              </a:rPr>
              <a:t>phụ</a:t>
            </a:r>
            <a:r>
              <a:rPr lang="en-US" sz="3200" dirty="0">
                <a:solidFill>
                  <a:srgbClr val="FFFFFF"/>
                </a:solidFill>
                <a:latin typeface="Times New Roman" panose="02020603050405020304" pitchFamily="18" charset="0"/>
                <a:cs typeface="Times New Roman" panose="02020603050405020304" pitchFamily="18" charset="0"/>
              </a:rPr>
              <a:t> </a:t>
            </a:r>
            <a:r>
              <a:rPr lang="en-US" sz="3200" dirty="0" err="1">
                <a:solidFill>
                  <a:srgbClr val="FFFFFF"/>
                </a:solidFill>
                <a:latin typeface="Times New Roman" panose="02020603050405020304" pitchFamily="18" charset="0"/>
                <a:cs typeface="Times New Roman" panose="02020603050405020304" pitchFamily="18" charset="0"/>
              </a:rPr>
              <a:t>nữ</a:t>
            </a:r>
            <a:r>
              <a:rPr lang="en-US" sz="3200" dirty="0">
                <a:solidFill>
                  <a:srgbClr val="FFFFFF"/>
                </a:solidFill>
                <a:latin typeface="Times New Roman" panose="02020603050405020304" pitchFamily="18" charset="0"/>
                <a:cs typeface="Times New Roman" panose="02020603050405020304" pitchFamily="18" charset="0"/>
              </a:rPr>
              <a:t> </a:t>
            </a:r>
            <a:r>
              <a:rPr lang="en-US" sz="3200" dirty="0" err="1">
                <a:solidFill>
                  <a:srgbClr val="FFFFFF"/>
                </a:solidFill>
                <a:latin typeface="Times New Roman" panose="02020603050405020304" pitchFamily="18" charset="0"/>
                <a:cs typeface="Times New Roman" panose="02020603050405020304" pitchFamily="18" charset="0"/>
              </a:rPr>
              <a:t>thấp</a:t>
            </a:r>
            <a:r>
              <a:rPr lang="en-US" sz="3200" dirty="0">
                <a:solidFill>
                  <a:srgbClr val="FFFFFF"/>
                </a:solidFill>
                <a:latin typeface="Times New Roman" panose="02020603050405020304" pitchFamily="18" charset="0"/>
                <a:cs typeface="Times New Roman" panose="02020603050405020304" pitchFamily="18" charset="0"/>
              </a:rPr>
              <a:t> </a:t>
            </a:r>
            <a:r>
              <a:rPr lang="en-US" sz="3200" dirty="0" err="1">
                <a:solidFill>
                  <a:srgbClr val="FFFFFF"/>
                </a:solidFill>
                <a:latin typeface="Times New Roman" panose="02020603050405020304" pitchFamily="18" charset="0"/>
                <a:cs typeface="Times New Roman" panose="02020603050405020304" pitchFamily="18" charset="0"/>
              </a:rPr>
              <a:t>hơn</a:t>
            </a:r>
            <a:r>
              <a:rPr lang="en-US" sz="3200" dirty="0">
                <a:solidFill>
                  <a:srgbClr val="FFFFFF"/>
                </a:solidFill>
                <a:latin typeface="Times New Roman" panose="02020603050405020304" pitchFamily="18" charset="0"/>
                <a:cs typeface="Times New Roman" panose="02020603050405020304" pitchFamily="18" charset="0"/>
              </a:rPr>
              <a:t> </a:t>
            </a:r>
            <a:r>
              <a:rPr lang="en-US" sz="3200" dirty="0" err="1">
                <a:solidFill>
                  <a:srgbClr val="FFFFFF"/>
                </a:solidFill>
                <a:latin typeface="Times New Roman" panose="02020603050405020304" pitchFamily="18" charset="0"/>
                <a:cs typeface="Times New Roman" panose="02020603050405020304" pitchFamily="18" charset="0"/>
              </a:rPr>
              <a:t>nam</a:t>
            </a:r>
            <a:r>
              <a:rPr lang="en-US" sz="3200" dirty="0">
                <a:solidFill>
                  <a:srgbClr val="FFFFFF"/>
                </a:solidFill>
                <a:latin typeface="Times New Roman" panose="02020603050405020304" pitchFamily="18" charset="0"/>
                <a:cs typeface="Times New Roman" panose="02020603050405020304" pitchFamily="18" charset="0"/>
              </a:rPr>
              <a:t> </a:t>
            </a:r>
            <a:r>
              <a:rPr lang="en-US" sz="3200" dirty="0" err="1">
                <a:solidFill>
                  <a:srgbClr val="FFFFFF"/>
                </a:solidFill>
                <a:latin typeface="Times New Roman" panose="02020603050405020304" pitchFamily="18" charset="0"/>
                <a:cs typeface="Times New Roman" panose="02020603050405020304" pitchFamily="18" charset="0"/>
              </a:rPr>
              <a:t>giới</a:t>
            </a:r>
            <a:r>
              <a:rPr lang="en-US" sz="3200" dirty="0">
                <a:solidFill>
                  <a:srgbClr val="FFFFFF"/>
                </a:solidFill>
                <a:latin typeface="Times New Roman" panose="02020603050405020304" pitchFamily="18" charset="0"/>
                <a:cs typeface="Times New Roman" panose="02020603050405020304" pitchFamily="18" charset="0"/>
              </a:rPr>
              <a:t> </a:t>
            </a:r>
            <a:r>
              <a:rPr lang="en-US" sz="3200" dirty="0" err="1">
                <a:solidFill>
                  <a:srgbClr val="FFFFFF"/>
                </a:solidFill>
                <a:latin typeface="Times New Roman" panose="02020603050405020304" pitchFamily="18" charset="0"/>
                <a:cs typeface="Times New Roman" panose="02020603050405020304" pitchFamily="18" charset="0"/>
              </a:rPr>
              <a:t>về</a:t>
            </a:r>
            <a:r>
              <a:rPr lang="en-US" sz="3200" dirty="0">
                <a:solidFill>
                  <a:srgbClr val="FFFFFF"/>
                </a:solidFill>
                <a:latin typeface="Times New Roman" panose="02020603050405020304" pitchFamily="18" charset="0"/>
                <a:cs typeface="Times New Roman" panose="02020603050405020304" pitchFamily="18" charset="0"/>
              </a:rPr>
              <a:t> </a:t>
            </a:r>
            <a:r>
              <a:rPr lang="en-US" sz="3200" dirty="0" err="1">
                <a:solidFill>
                  <a:srgbClr val="FFFFFF"/>
                </a:solidFill>
                <a:latin typeface="Times New Roman" panose="02020603050405020304" pitchFamily="18" charset="0"/>
                <a:cs typeface="Times New Roman" panose="02020603050405020304" pitchFamily="18" charset="0"/>
              </a:rPr>
              <a:t>giá</a:t>
            </a:r>
            <a:r>
              <a:rPr lang="en-US" sz="3200" dirty="0">
                <a:solidFill>
                  <a:srgbClr val="FFFFFF"/>
                </a:solidFill>
                <a:latin typeface="Times New Roman" panose="02020603050405020304" pitchFamily="18" charset="0"/>
                <a:cs typeface="Times New Roman" panose="02020603050405020304" pitchFamily="18" charset="0"/>
              </a:rPr>
              <a:t> </a:t>
            </a:r>
            <a:r>
              <a:rPr lang="en-US" sz="3200" dirty="0" err="1">
                <a:solidFill>
                  <a:srgbClr val="FFFFFF"/>
                </a:solidFill>
                <a:latin typeface="Times New Roman" panose="02020603050405020304" pitchFamily="18" charset="0"/>
                <a:cs typeface="Times New Roman" panose="02020603050405020304" pitchFamily="18" charset="0"/>
              </a:rPr>
              <a:t>trị</a:t>
            </a:r>
            <a:r>
              <a:rPr lang="en-US" sz="3200" dirty="0">
                <a:solidFill>
                  <a:srgbClr val="FFFFFF"/>
                </a:solidFill>
                <a:latin typeface="Times New Roman" panose="02020603050405020304" pitchFamily="18" charset="0"/>
                <a:cs typeface="Times New Roman" panose="02020603050405020304" pitchFamily="18" charset="0"/>
              </a:rPr>
              <a:t>. </a:t>
            </a:r>
            <a:r>
              <a:rPr lang="en-US" sz="3200" dirty="0" err="1">
                <a:solidFill>
                  <a:srgbClr val="FFFFFF"/>
                </a:solidFill>
                <a:latin typeface="Times New Roman" panose="02020603050405020304" pitchFamily="18" charset="0"/>
                <a:cs typeface="Times New Roman" panose="02020603050405020304" pitchFamily="18" charset="0"/>
              </a:rPr>
              <a:t>Điều</a:t>
            </a:r>
            <a:r>
              <a:rPr lang="en-US" sz="3200" dirty="0">
                <a:solidFill>
                  <a:srgbClr val="FFFFFF"/>
                </a:solidFill>
                <a:latin typeface="Times New Roman" panose="02020603050405020304" pitchFamily="18" charset="0"/>
                <a:cs typeface="Times New Roman" panose="02020603050405020304" pitchFamily="18" charset="0"/>
              </a:rPr>
              <a:t> </a:t>
            </a:r>
            <a:r>
              <a:rPr lang="en-US" sz="3200" dirty="0" err="1">
                <a:solidFill>
                  <a:srgbClr val="FFFFFF"/>
                </a:solidFill>
                <a:latin typeface="Times New Roman" panose="02020603050405020304" pitchFamily="18" charset="0"/>
                <a:cs typeface="Times New Roman" panose="02020603050405020304" pitchFamily="18" charset="0"/>
              </a:rPr>
              <a:t>này</a:t>
            </a:r>
            <a:r>
              <a:rPr lang="en-US" sz="3200" dirty="0">
                <a:solidFill>
                  <a:srgbClr val="FFFFFF"/>
                </a:solidFill>
                <a:latin typeface="Times New Roman" panose="02020603050405020304" pitchFamily="18" charset="0"/>
                <a:cs typeface="Times New Roman" panose="02020603050405020304" pitchFamily="18" charset="0"/>
              </a:rPr>
              <a:t> </a:t>
            </a:r>
            <a:r>
              <a:rPr lang="en-US" sz="3200" dirty="0" err="1">
                <a:solidFill>
                  <a:srgbClr val="FFFFFF"/>
                </a:solidFill>
                <a:latin typeface="Times New Roman" panose="02020603050405020304" pitchFamily="18" charset="0"/>
                <a:cs typeface="Times New Roman" panose="02020603050405020304" pitchFamily="18" charset="0"/>
              </a:rPr>
              <a:t>không</a:t>
            </a:r>
            <a:r>
              <a:rPr lang="en-US" sz="3200" dirty="0">
                <a:solidFill>
                  <a:srgbClr val="FFFFFF"/>
                </a:solidFill>
                <a:latin typeface="Times New Roman" panose="02020603050405020304" pitchFamily="18" charset="0"/>
                <a:cs typeface="Times New Roman" panose="02020603050405020304" pitchFamily="18" charset="0"/>
              </a:rPr>
              <a:t> </a:t>
            </a:r>
            <a:r>
              <a:rPr lang="en-US" sz="3200" dirty="0" err="1">
                <a:solidFill>
                  <a:srgbClr val="FFFFFF"/>
                </a:solidFill>
                <a:latin typeface="Times New Roman" panose="02020603050405020304" pitchFamily="18" charset="0"/>
                <a:cs typeface="Times New Roman" panose="02020603050405020304" pitchFamily="18" charset="0"/>
              </a:rPr>
              <a:t>chỉ</a:t>
            </a:r>
            <a:r>
              <a:rPr lang="en-US" sz="3200" dirty="0">
                <a:solidFill>
                  <a:srgbClr val="FFFFFF"/>
                </a:solidFill>
                <a:latin typeface="Times New Roman" panose="02020603050405020304" pitchFamily="18" charset="0"/>
                <a:cs typeface="Times New Roman" panose="02020603050405020304" pitchFamily="18" charset="0"/>
              </a:rPr>
              <a:t> </a:t>
            </a:r>
            <a:r>
              <a:rPr lang="en-US" sz="3200" dirty="0" err="1">
                <a:solidFill>
                  <a:srgbClr val="FFFFFF"/>
                </a:solidFill>
                <a:latin typeface="Times New Roman" panose="02020603050405020304" pitchFamily="18" charset="0"/>
                <a:cs typeface="Times New Roman" panose="02020603050405020304" pitchFamily="18" charset="0"/>
              </a:rPr>
              <a:t>được</a:t>
            </a:r>
            <a:r>
              <a:rPr lang="en-US" sz="3200" dirty="0">
                <a:solidFill>
                  <a:srgbClr val="FFFFFF"/>
                </a:solidFill>
                <a:latin typeface="Times New Roman" panose="02020603050405020304" pitchFamily="18" charset="0"/>
                <a:cs typeface="Times New Roman" panose="02020603050405020304" pitchFamily="18" charset="0"/>
              </a:rPr>
              <a:t> </a:t>
            </a:r>
            <a:r>
              <a:rPr lang="en-US" sz="3200" dirty="0" err="1">
                <a:solidFill>
                  <a:srgbClr val="FFFFFF"/>
                </a:solidFill>
                <a:latin typeface="Times New Roman" panose="02020603050405020304" pitchFamily="18" charset="0"/>
                <a:cs typeface="Times New Roman" panose="02020603050405020304" pitchFamily="18" charset="0"/>
              </a:rPr>
              <a:t>chiêm</a:t>
            </a:r>
            <a:r>
              <a:rPr lang="en-US" sz="3200" dirty="0">
                <a:solidFill>
                  <a:srgbClr val="FFFFFF"/>
                </a:solidFill>
                <a:latin typeface="Times New Roman" panose="02020603050405020304" pitchFamily="18" charset="0"/>
                <a:cs typeface="Times New Roman" panose="02020603050405020304" pitchFamily="18" charset="0"/>
              </a:rPr>
              <a:t> </a:t>
            </a:r>
            <a:r>
              <a:rPr lang="en-US" sz="3200" dirty="0" err="1">
                <a:solidFill>
                  <a:srgbClr val="FFFFFF"/>
                </a:solidFill>
                <a:latin typeface="Times New Roman" panose="02020603050405020304" pitchFamily="18" charset="0"/>
                <a:cs typeface="Times New Roman" panose="02020603050405020304" pitchFamily="18" charset="0"/>
              </a:rPr>
              <a:t>nghiệm</a:t>
            </a:r>
            <a:r>
              <a:rPr lang="en-US" sz="3200" dirty="0">
                <a:solidFill>
                  <a:srgbClr val="FFFFFF"/>
                </a:solidFill>
                <a:latin typeface="Times New Roman" panose="02020603050405020304" pitchFamily="18" charset="0"/>
                <a:cs typeface="Times New Roman" panose="02020603050405020304" pitchFamily="18" charset="0"/>
              </a:rPr>
              <a:t> </a:t>
            </a:r>
            <a:r>
              <a:rPr lang="en-US" sz="3200" dirty="0" err="1">
                <a:solidFill>
                  <a:srgbClr val="FFFFFF"/>
                </a:solidFill>
                <a:latin typeface="Times New Roman" panose="02020603050405020304" pitchFamily="18" charset="0"/>
                <a:cs typeface="Times New Roman" panose="02020603050405020304" pitchFamily="18" charset="0"/>
              </a:rPr>
              <a:t>trong</a:t>
            </a:r>
            <a:r>
              <a:rPr lang="en-US" sz="3200" dirty="0">
                <a:solidFill>
                  <a:srgbClr val="FFFFFF"/>
                </a:solidFill>
                <a:latin typeface="Times New Roman" panose="02020603050405020304" pitchFamily="18" charset="0"/>
                <a:cs typeface="Times New Roman" panose="02020603050405020304" pitchFamily="18" charset="0"/>
              </a:rPr>
              <a:t> </a:t>
            </a:r>
            <a:r>
              <a:rPr lang="en-US" sz="3200" dirty="0" err="1">
                <a:solidFill>
                  <a:srgbClr val="FFFFFF"/>
                </a:solidFill>
                <a:latin typeface="Times New Roman" panose="02020603050405020304" pitchFamily="18" charset="0"/>
                <a:cs typeface="Times New Roman" panose="02020603050405020304" pitchFamily="18" charset="0"/>
              </a:rPr>
              <a:t>các</a:t>
            </a:r>
            <a:r>
              <a:rPr lang="en-US" sz="3200" dirty="0">
                <a:solidFill>
                  <a:srgbClr val="FFFFFF"/>
                </a:solidFill>
                <a:latin typeface="Times New Roman" panose="02020603050405020304" pitchFamily="18" charset="0"/>
                <a:cs typeface="Times New Roman" panose="02020603050405020304" pitchFamily="18" charset="0"/>
              </a:rPr>
              <a:t> </a:t>
            </a:r>
            <a:r>
              <a:rPr lang="en-US" sz="3200" dirty="0" err="1">
                <a:solidFill>
                  <a:srgbClr val="FFFFFF"/>
                </a:solidFill>
                <a:latin typeface="Times New Roman" panose="02020603050405020304" pitchFamily="18" charset="0"/>
                <a:cs typeface="Times New Roman" panose="02020603050405020304" pitchFamily="18" charset="0"/>
              </a:rPr>
              <a:t>văn</a:t>
            </a:r>
            <a:r>
              <a:rPr lang="en-US" sz="3200" dirty="0">
                <a:solidFill>
                  <a:srgbClr val="FFFFFF"/>
                </a:solidFill>
                <a:latin typeface="Times New Roman" panose="02020603050405020304" pitchFamily="18" charset="0"/>
                <a:cs typeface="Times New Roman" panose="02020603050405020304" pitchFamily="18" charset="0"/>
              </a:rPr>
              <a:t> </a:t>
            </a:r>
            <a:r>
              <a:rPr lang="en-US" sz="3200" dirty="0" err="1">
                <a:solidFill>
                  <a:srgbClr val="FFFFFF"/>
                </a:solidFill>
                <a:latin typeface="Times New Roman" panose="02020603050405020304" pitchFamily="18" charset="0"/>
                <a:cs typeface="Times New Roman" panose="02020603050405020304" pitchFamily="18" charset="0"/>
              </a:rPr>
              <a:t>bản</a:t>
            </a:r>
            <a:r>
              <a:rPr lang="en-US" sz="3200" dirty="0">
                <a:solidFill>
                  <a:srgbClr val="FFFFFF"/>
                </a:solidFill>
                <a:latin typeface="Times New Roman" panose="02020603050405020304" pitchFamily="18" charset="0"/>
                <a:cs typeface="Times New Roman" panose="02020603050405020304" pitchFamily="18" charset="0"/>
              </a:rPr>
              <a:t> </a:t>
            </a:r>
            <a:r>
              <a:rPr lang="en-US" sz="3200" dirty="0" err="1">
                <a:solidFill>
                  <a:srgbClr val="FFFFFF"/>
                </a:solidFill>
                <a:latin typeface="Times New Roman" panose="02020603050405020304" pitchFamily="18" charset="0"/>
                <a:cs typeface="Times New Roman" panose="02020603050405020304" pitchFamily="18" charset="0"/>
              </a:rPr>
              <a:t>của</a:t>
            </a:r>
            <a:r>
              <a:rPr lang="en-US" sz="3200" dirty="0">
                <a:solidFill>
                  <a:srgbClr val="FFFFFF"/>
                </a:solidFill>
                <a:latin typeface="Times New Roman" panose="02020603050405020304" pitchFamily="18" charset="0"/>
                <a:cs typeface="Times New Roman" panose="02020603050405020304" pitchFamily="18" charset="0"/>
              </a:rPr>
              <a:t> </a:t>
            </a:r>
            <a:r>
              <a:rPr lang="en-US" sz="3200" dirty="0" err="1">
                <a:solidFill>
                  <a:srgbClr val="FFFFFF"/>
                </a:solidFill>
                <a:latin typeface="Times New Roman" panose="02020603050405020304" pitchFamily="18" charset="0"/>
                <a:cs typeface="Times New Roman" panose="02020603050405020304" pitchFamily="18" charset="0"/>
              </a:rPr>
              <a:t>họ</a:t>
            </a:r>
            <a:r>
              <a:rPr lang="en-US" sz="3200" dirty="0">
                <a:solidFill>
                  <a:srgbClr val="FFFFFF"/>
                </a:solidFill>
                <a:latin typeface="Times New Roman" panose="02020603050405020304" pitchFamily="18" charset="0"/>
                <a:cs typeface="Times New Roman" panose="02020603050405020304" pitchFamily="18" charset="0"/>
              </a:rPr>
              <a:t>, </a:t>
            </a:r>
            <a:r>
              <a:rPr lang="en-US" sz="3200" dirty="0" err="1">
                <a:solidFill>
                  <a:srgbClr val="FFFFFF"/>
                </a:solidFill>
                <a:latin typeface="Times New Roman" panose="02020603050405020304" pitchFamily="18" charset="0"/>
                <a:cs typeface="Times New Roman" panose="02020603050405020304" pitchFamily="18" charset="0"/>
              </a:rPr>
              <a:t>mà</a:t>
            </a:r>
            <a:r>
              <a:rPr lang="en-US" sz="3200" dirty="0">
                <a:solidFill>
                  <a:srgbClr val="FFFFFF"/>
                </a:solidFill>
                <a:latin typeface="Times New Roman" panose="02020603050405020304" pitchFamily="18" charset="0"/>
                <a:cs typeface="Times New Roman" panose="02020603050405020304" pitchFamily="18" charset="0"/>
              </a:rPr>
              <a:t> </a:t>
            </a:r>
            <a:r>
              <a:rPr lang="en-US" sz="3200" dirty="0" err="1">
                <a:solidFill>
                  <a:srgbClr val="FFFFFF"/>
                </a:solidFill>
                <a:latin typeface="Times New Roman" panose="02020603050405020304" pitchFamily="18" charset="0"/>
                <a:cs typeface="Times New Roman" panose="02020603050405020304" pitchFamily="18" charset="0"/>
              </a:rPr>
              <a:t>còn</a:t>
            </a:r>
            <a:r>
              <a:rPr lang="en-US" sz="3200" dirty="0">
                <a:solidFill>
                  <a:srgbClr val="FFFFFF"/>
                </a:solidFill>
                <a:latin typeface="Times New Roman" panose="02020603050405020304" pitchFamily="18" charset="0"/>
                <a:cs typeface="Times New Roman" panose="02020603050405020304" pitchFamily="18" charset="0"/>
              </a:rPr>
              <a:t> </a:t>
            </a:r>
            <a:r>
              <a:rPr lang="en-US" sz="3200" dirty="0" err="1">
                <a:solidFill>
                  <a:srgbClr val="FFFFFF"/>
                </a:solidFill>
                <a:latin typeface="Times New Roman" panose="02020603050405020304" pitchFamily="18" charset="0"/>
                <a:cs typeface="Times New Roman" panose="02020603050405020304" pitchFamily="18" charset="0"/>
              </a:rPr>
              <a:t>trong</a:t>
            </a:r>
            <a:r>
              <a:rPr lang="en-US" sz="3200" dirty="0">
                <a:solidFill>
                  <a:srgbClr val="FFFFFF"/>
                </a:solidFill>
                <a:latin typeface="Times New Roman" panose="02020603050405020304" pitchFamily="18" charset="0"/>
                <a:cs typeface="Times New Roman" panose="02020603050405020304" pitchFamily="18" charset="0"/>
              </a:rPr>
              <a:t> </a:t>
            </a:r>
            <a:r>
              <a:rPr lang="en-US" sz="3200" dirty="0" err="1">
                <a:solidFill>
                  <a:srgbClr val="FFFFFF"/>
                </a:solidFill>
                <a:latin typeface="Times New Roman" panose="02020603050405020304" pitchFamily="18" charset="0"/>
                <a:cs typeface="Times New Roman" panose="02020603050405020304" pitchFamily="18" charset="0"/>
              </a:rPr>
              <a:t>các</a:t>
            </a:r>
            <a:r>
              <a:rPr lang="en-US" sz="3200" dirty="0">
                <a:solidFill>
                  <a:srgbClr val="FFFFFF"/>
                </a:solidFill>
                <a:latin typeface="Times New Roman" panose="02020603050405020304" pitchFamily="18" charset="0"/>
                <a:cs typeface="Times New Roman" panose="02020603050405020304" pitchFamily="18" charset="0"/>
              </a:rPr>
              <a:t> </a:t>
            </a:r>
            <a:r>
              <a:rPr lang="en-US" sz="3200" dirty="0" err="1">
                <a:solidFill>
                  <a:srgbClr val="FFFFFF"/>
                </a:solidFill>
                <a:latin typeface="Times New Roman" panose="02020603050405020304" pitchFamily="18" charset="0"/>
                <a:cs typeface="Times New Roman" panose="02020603050405020304" pitchFamily="18" charset="0"/>
              </a:rPr>
              <a:t>thể</a:t>
            </a:r>
            <a:r>
              <a:rPr lang="en-US" sz="3200" dirty="0">
                <a:solidFill>
                  <a:srgbClr val="FFFFFF"/>
                </a:solidFill>
                <a:latin typeface="Times New Roman" panose="02020603050405020304" pitchFamily="18" charset="0"/>
                <a:cs typeface="Times New Roman" panose="02020603050405020304" pitchFamily="18" charset="0"/>
              </a:rPr>
              <a:t> </a:t>
            </a:r>
            <a:r>
              <a:rPr lang="en-US" sz="3200" dirty="0" err="1">
                <a:solidFill>
                  <a:srgbClr val="FFFFFF"/>
                </a:solidFill>
                <a:latin typeface="Times New Roman" panose="02020603050405020304" pitchFamily="18" charset="0"/>
                <a:cs typeface="Times New Roman" panose="02020603050405020304" pitchFamily="18" charset="0"/>
              </a:rPr>
              <a:t>chế</a:t>
            </a:r>
            <a:r>
              <a:rPr lang="en-US" sz="3200" dirty="0">
                <a:solidFill>
                  <a:srgbClr val="FFFFFF"/>
                </a:solidFill>
                <a:latin typeface="Times New Roman" panose="02020603050405020304" pitchFamily="18" charset="0"/>
                <a:cs typeface="Times New Roman" panose="02020603050405020304" pitchFamily="18" charset="0"/>
              </a:rPr>
              <a:t> do </a:t>
            </a:r>
            <a:r>
              <a:rPr lang="en-US" sz="3200" dirty="0" err="1">
                <a:solidFill>
                  <a:srgbClr val="FFFFFF"/>
                </a:solidFill>
                <a:latin typeface="Times New Roman" panose="02020603050405020304" pitchFamily="18" charset="0"/>
                <a:cs typeface="Times New Roman" panose="02020603050405020304" pitchFamily="18" charset="0"/>
              </a:rPr>
              <a:t>tôn</a:t>
            </a:r>
            <a:r>
              <a:rPr lang="en-US" sz="3200" dirty="0">
                <a:solidFill>
                  <a:srgbClr val="FFFFFF"/>
                </a:solidFill>
                <a:latin typeface="Times New Roman" panose="02020603050405020304" pitchFamily="18" charset="0"/>
                <a:cs typeface="Times New Roman" panose="02020603050405020304" pitchFamily="18" charset="0"/>
              </a:rPr>
              <a:t> </a:t>
            </a:r>
            <a:r>
              <a:rPr lang="en-US" sz="3200" dirty="0" err="1">
                <a:solidFill>
                  <a:srgbClr val="FFFFFF"/>
                </a:solidFill>
                <a:latin typeface="Times New Roman" panose="02020603050405020304" pitchFamily="18" charset="0"/>
                <a:cs typeface="Times New Roman" panose="02020603050405020304" pitchFamily="18" charset="0"/>
              </a:rPr>
              <a:t>giáo</a:t>
            </a:r>
            <a:r>
              <a:rPr lang="en-US" sz="3200" dirty="0">
                <a:solidFill>
                  <a:srgbClr val="FFFFFF"/>
                </a:solidFill>
                <a:latin typeface="Times New Roman" panose="02020603050405020304" pitchFamily="18" charset="0"/>
                <a:cs typeface="Times New Roman" panose="02020603050405020304" pitchFamily="18" charset="0"/>
              </a:rPr>
              <a:t> </a:t>
            </a:r>
            <a:r>
              <a:rPr lang="en-US" sz="3200" dirty="0" err="1">
                <a:solidFill>
                  <a:srgbClr val="FFFFFF"/>
                </a:solidFill>
                <a:latin typeface="Times New Roman" panose="02020603050405020304" pitchFamily="18" charset="0"/>
                <a:cs typeface="Times New Roman" panose="02020603050405020304" pitchFamily="18" charset="0"/>
              </a:rPr>
              <a:t>đặt</a:t>
            </a:r>
            <a:r>
              <a:rPr lang="en-US" sz="3200" dirty="0">
                <a:solidFill>
                  <a:srgbClr val="FFFFFF"/>
                </a:solidFill>
                <a:latin typeface="Times New Roman" panose="02020603050405020304" pitchFamily="18" charset="0"/>
                <a:cs typeface="Times New Roman" panose="02020603050405020304" pitchFamily="18" charset="0"/>
              </a:rPr>
              <a:t> </a:t>
            </a:r>
            <a:r>
              <a:rPr lang="en-US" sz="3200" dirty="0" err="1">
                <a:solidFill>
                  <a:srgbClr val="FFFFFF"/>
                </a:solidFill>
                <a:latin typeface="Times New Roman" panose="02020603050405020304" pitchFamily="18" charset="0"/>
                <a:cs typeface="Times New Roman" panose="02020603050405020304" pitchFamily="18" charset="0"/>
              </a:rPr>
              <a:t>ra</a:t>
            </a:r>
            <a:endParaRPr lang="en-US" sz="3200" dirty="0">
              <a:solidFill>
                <a:srgbClr val="FFFFFF"/>
              </a:solidFill>
              <a:latin typeface="Times New Roman" panose="02020603050405020304" pitchFamily="18" charset="0"/>
              <a:cs typeface="Times New Roman" panose="02020603050405020304" pitchFamily="18" charset="0"/>
            </a:endParaRPr>
          </a:p>
          <a:p>
            <a:endParaRPr lang="en-US" dirty="0">
              <a:solidFill>
                <a:srgbClr val="FFFFFF"/>
              </a:solidFill>
            </a:endParaRPr>
          </a:p>
        </p:txBody>
      </p:sp>
    </p:spTree>
    <p:extLst>
      <p:ext uri="{BB962C8B-B14F-4D97-AF65-F5344CB8AC3E}">
        <p14:creationId xmlns:p14="http://schemas.microsoft.com/office/powerpoint/2010/main" val="338964098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grpId="0" nodeType="clickEffect">
                                  <p:stCondLst>
                                    <p:cond delay="0"/>
                                  </p:stCondLst>
                                  <p:childTnLst>
                                    <p:animClr clrSpc="rgb" dir="cw">
                                      <p:cBhvr>
                                        <p:cTn id="6" dur="2000" fill="hold"/>
                                        <p:tgtEl>
                                          <p:spTgt spid="2"/>
                                        </p:tgtEl>
                                        <p:attrNameLst>
                                          <p:attrName>fillcolor</p:attrName>
                                        </p:attrNameLst>
                                      </p:cBhvr>
                                      <p:to>
                                        <a:schemeClr val="accent2"/>
                                      </p:to>
                                    </p:animClr>
                                    <p:set>
                                      <p:cBhvr>
                                        <p:cTn id="7" dur="2000" fill="hold"/>
                                        <p:tgtEl>
                                          <p:spTgt spid="2"/>
                                        </p:tgtEl>
                                        <p:attrNameLst>
                                          <p:attrName>fill.type</p:attrName>
                                        </p:attrNameLst>
                                      </p:cBhvr>
                                      <p:to>
                                        <p:strVal val="solid"/>
                                      </p:to>
                                    </p:set>
                                    <p:set>
                                      <p:cBhvr>
                                        <p:cTn id="8" dur="2000" fill="hold"/>
                                        <p:tgtEl>
                                          <p:spTgt spid="2"/>
                                        </p:tgtEl>
                                        <p:attrNameLst>
                                          <p:attrName>fill.on</p:attrName>
                                        </p:attrNameLst>
                                      </p:cBhvr>
                                      <p:to>
                                        <p:strVal val="true"/>
                                      </p:to>
                                    </p:set>
                                  </p:childTnLst>
                                </p:cTn>
                              </p:par>
                            </p:childTnLst>
                          </p:cTn>
                        </p:par>
                      </p:childTnLst>
                    </p:cTn>
                  </p:par>
                  <p:par>
                    <p:cTn id="9" fill="hold">
                      <p:stCondLst>
                        <p:cond delay="indefinite"/>
                      </p:stCondLst>
                      <p:childTnLst>
                        <p:par>
                          <p:cTn id="10" fill="hold">
                            <p:stCondLst>
                              <p:cond delay="0"/>
                            </p:stCondLst>
                            <p:childTnLst>
                              <p:par>
                                <p:cTn id="11" presetID="45" presetClass="exit" presetSubtype="0" fill="hold" nodeType="clickEffect">
                                  <p:stCondLst>
                                    <p:cond delay="0"/>
                                  </p:stCondLst>
                                  <p:childTnLst>
                                    <p:animEffect transition="out" filter="fade">
                                      <p:cBhvr>
                                        <p:cTn id="12" dur="2000"/>
                                        <p:tgtEl>
                                          <p:spTgt spid="4"/>
                                        </p:tgtEl>
                                      </p:cBhvr>
                                    </p:animEffect>
                                    <p:anim calcmode="lin" valueType="num">
                                      <p:cBhvr>
                                        <p:cTn id="13" dur="2000"/>
                                        <p:tgtEl>
                                          <p:spTgt spid="4"/>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14" dur="2000"/>
                                        <p:tgtEl>
                                          <p:spTgt spid="4"/>
                                        </p:tgtEl>
                                        <p:attrNameLst>
                                          <p:attrName>ppt_h</p:attrName>
                                        </p:attrNameLst>
                                      </p:cBhvr>
                                      <p:tavLst>
                                        <p:tav tm="0">
                                          <p:val>
                                            <p:strVal val="ppt_h"/>
                                          </p:val>
                                        </p:tav>
                                        <p:tav tm="100000">
                                          <p:val>
                                            <p:strVal val="ppt_h"/>
                                          </p:val>
                                        </p:tav>
                                      </p:tavLst>
                                    </p:anim>
                                    <p:set>
                                      <p:cBhvr>
                                        <p:cTn id="15" dur="1" fill="hold">
                                          <p:stCondLst>
                                            <p:cond delay="1999"/>
                                          </p:stCondLst>
                                        </p:cTn>
                                        <p:tgtEl>
                                          <p:spTgt spid="4"/>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grpId="0" nodeType="clickEffect">
                                  <p:stCondLst>
                                    <p:cond delay="0"/>
                                  </p:stCondLst>
                                  <p:childTnLst>
                                    <p:set>
                                      <p:cBhvr>
                                        <p:cTn id="19" dur="1" fill="hold">
                                          <p:stCondLst>
                                            <p:cond delay="0"/>
                                          </p:stCondLst>
                                        </p:cTn>
                                        <p:tgtEl>
                                          <p:spTgt spid="3">
                                            <p:txEl>
                                              <p:pRg st="0" end="0"/>
                                            </p:txEl>
                                          </p:spTgt>
                                        </p:tgtEl>
                                        <p:attrNameLst>
                                          <p:attrName>style.visibility</p:attrName>
                                        </p:attrNameLst>
                                      </p:cBhvr>
                                      <p:to>
                                        <p:strVal val="visible"/>
                                      </p:to>
                                    </p:set>
                                    <p:animEffect transition="in" filter="fade">
                                      <p:cBhvr>
                                        <p:cTn id="20" dur="1000"/>
                                        <p:tgtEl>
                                          <p:spTgt spid="3">
                                            <p:txEl>
                                              <p:pRg st="0" end="0"/>
                                            </p:txEl>
                                          </p:spTgt>
                                        </p:tgtEl>
                                      </p:cBhvr>
                                    </p:animEffect>
                                    <p:anim calcmode="lin" valueType="num">
                                      <p:cBhvr>
                                        <p:cTn id="21"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22"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007F427-FA93-0122-5C14-B0417F4242AB}"/>
              </a:ext>
            </a:extLst>
          </p:cNvPr>
          <p:cNvPicPr>
            <a:picLocks noChangeAspect="1"/>
          </p:cNvPicPr>
          <p:nvPr/>
        </p:nvPicPr>
        <p:blipFill rotWithShape="1">
          <a:blip r:embed="rId2"/>
          <a:srcRect l="377" r="20312"/>
          <a:stretch/>
        </p:blipFill>
        <p:spPr>
          <a:xfrm>
            <a:off x="6187440" y="340360"/>
            <a:ext cx="5871794" cy="4714240"/>
          </a:xfrm>
          <a:prstGeom prst="rect">
            <a:avLst/>
          </a:prstGeom>
        </p:spPr>
      </p:pic>
      <p:sp>
        <p:nvSpPr>
          <p:cNvPr id="2" name="Title 1">
            <a:extLst>
              <a:ext uri="{FF2B5EF4-FFF2-40B4-BE49-F238E27FC236}">
                <a16:creationId xmlns:a16="http://schemas.microsoft.com/office/drawing/2014/main" id="{E9F6492D-97F6-843F-B0A0-0B4B5FD98A39}"/>
              </a:ext>
            </a:extLst>
          </p:cNvPr>
          <p:cNvSpPr>
            <a:spLocks noGrp="1"/>
          </p:cNvSpPr>
          <p:nvPr>
            <p:ph type="title"/>
          </p:nvPr>
        </p:nvSpPr>
        <p:spPr>
          <a:xfrm>
            <a:off x="369570" y="0"/>
            <a:ext cx="3822189" cy="1899912"/>
          </a:xfrm>
        </p:spPr>
        <p:txBody>
          <a:bodyPr>
            <a:normAutofit/>
          </a:bodyPr>
          <a:lstStyle/>
          <a:p>
            <a:r>
              <a:rPr lang="en-US" sz="4000" b="1" u="sng" dirty="0" err="1">
                <a:latin typeface="Times New Roman" panose="02020603050405020304" pitchFamily="18" charset="0"/>
                <a:cs typeface="Times New Roman" panose="02020603050405020304" pitchFamily="18" charset="0"/>
              </a:rPr>
              <a:t>Hậu</a:t>
            </a:r>
            <a:r>
              <a:rPr lang="en-US" sz="4000" b="1" u="sng" dirty="0">
                <a:latin typeface="Times New Roman" panose="02020603050405020304" pitchFamily="18" charset="0"/>
                <a:cs typeface="Times New Roman" panose="02020603050405020304" pitchFamily="18" charset="0"/>
              </a:rPr>
              <a:t> </a:t>
            </a:r>
            <a:r>
              <a:rPr lang="en-US" sz="4000" b="1" u="sng" dirty="0" err="1">
                <a:latin typeface="Times New Roman" panose="02020603050405020304" pitchFamily="18" charset="0"/>
                <a:cs typeface="Times New Roman" panose="02020603050405020304" pitchFamily="18" charset="0"/>
              </a:rPr>
              <a:t>quả</a:t>
            </a:r>
            <a:endParaRPr lang="en-US" sz="4000" b="1" u="sng"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90C0CD92-25E6-9203-4434-0EEAA004FB43}"/>
              </a:ext>
            </a:extLst>
          </p:cNvPr>
          <p:cNvSpPr>
            <a:spLocks noGrp="1"/>
          </p:cNvSpPr>
          <p:nvPr>
            <p:ph idx="1"/>
          </p:nvPr>
        </p:nvSpPr>
        <p:spPr>
          <a:xfrm>
            <a:off x="51486" y="1483360"/>
            <a:ext cx="6044514" cy="4508801"/>
          </a:xfrm>
        </p:spPr>
        <p:txBody>
          <a:bodyPr>
            <a:normAutofit/>
          </a:bodyPr>
          <a:lstStyle/>
          <a:p>
            <a:pPr algn="just"/>
            <a:r>
              <a:rPr lang="vi-VN" sz="2600" dirty="0">
                <a:latin typeface="Times New Roman" panose="02020603050405020304" pitchFamily="18" charset="0"/>
                <a:cs typeface="Times New Roman" panose="02020603050405020304" pitchFamily="18" charset="0"/>
              </a:rPr>
              <a:t>khó có cơ hội lập gia đình</a:t>
            </a:r>
            <a:endParaRPr lang="en-US" sz="2600" dirty="0">
              <a:latin typeface="Times New Roman" panose="02020603050405020304" pitchFamily="18" charset="0"/>
              <a:cs typeface="Times New Roman" panose="02020603050405020304" pitchFamily="18" charset="0"/>
            </a:endParaRPr>
          </a:p>
          <a:p>
            <a:pPr algn="just"/>
            <a:r>
              <a:rPr lang="vi-VN" sz="2600" dirty="0">
                <a:latin typeface="Times New Roman" panose="02020603050405020304" pitchFamily="18" charset="0"/>
                <a:cs typeface="Times New Roman" panose="02020603050405020304" pitchFamily="18" charset="0"/>
              </a:rPr>
              <a:t>thiệt hại nghiêm trọng phát triển kinh tế xã hội đất nước</a:t>
            </a:r>
            <a:endParaRPr lang="en-US" sz="2600" dirty="0">
              <a:latin typeface="Times New Roman" panose="02020603050405020304" pitchFamily="18" charset="0"/>
              <a:cs typeface="Times New Roman" panose="02020603050405020304" pitchFamily="18" charset="0"/>
            </a:endParaRPr>
          </a:p>
          <a:p>
            <a:pPr algn="just"/>
            <a:r>
              <a:rPr lang="vi-VN" sz="2600" dirty="0">
                <a:latin typeface="Times New Roman" panose="02020603050405020304" pitchFamily="18" charset="0"/>
                <a:cs typeface="Times New Roman" panose="02020603050405020304" pitchFamily="18" charset="0"/>
              </a:rPr>
              <a:t>Ảnh hưởng tới cuộc sống của người phụ nữ hoặc đàn ông</a:t>
            </a:r>
            <a:endParaRPr lang="en-US" sz="2600" dirty="0">
              <a:latin typeface="Times New Roman" panose="02020603050405020304" pitchFamily="18" charset="0"/>
              <a:cs typeface="Times New Roman" panose="02020603050405020304" pitchFamily="18" charset="0"/>
            </a:endParaRPr>
          </a:p>
          <a:p>
            <a:pPr algn="just"/>
            <a:r>
              <a:rPr lang="vi-VN" sz="2600" dirty="0">
                <a:latin typeface="Times New Roman" panose="02020603050405020304" pitchFamily="18" charset="0"/>
                <a:cs typeface="Times New Roman" panose="02020603050405020304" pitchFamily="18" charset="0"/>
              </a:rPr>
              <a:t>Gia tăng tội phạm buôn bán người trái phép</a:t>
            </a:r>
            <a:endParaRPr lang="en-US" sz="2600" dirty="0">
              <a:latin typeface="Times New Roman" panose="02020603050405020304" pitchFamily="18" charset="0"/>
              <a:cs typeface="Times New Roman" panose="02020603050405020304" pitchFamily="18" charset="0"/>
            </a:endParaRPr>
          </a:p>
          <a:p>
            <a:pPr algn="just"/>
            <a:r>
              <a:rPr lang="vi-VN" sz="2600" dirty="0">
                <a:latin typeface="Times New Roman" panose="02020603050405020304" pitchFamily="18" charset="0"/>
                <a:cs typeface="Times New Roman" panose="02020603050405020304" pitchFamily="18" charset="0"/>
              </a:rPr>
              <a:t>Gia tăng tội phạm buôn bán người trái phép</a:t>
            </a:r>
            <a:endParaRPr lang="en-US" sz="2600" dirty="0">
              <a:latin typeface="Times New Roman" panose="02020603050405020304" pitchFamily="18" charset="0"/>
              <a:cs typeface="Times New Roman" panose="02020603050405020304" pitchFamily="18" charset="0"/>
            </a:endParaRPr>
          </a:p>
          <a:p>
            <a:pPr algn="just"/>
            <a:r>
              <a:rPr lang="en-US" sz="2600" dirty="0">
                <a:latin typeface="Times New Roman" panose="02020603050405020304" pitchFamily="18" charset="0"/>
                <a:cs typeface="Times New Roman" panose="02020603050405020304" pitchFamily="18" charset="0"/>
              </a:rPr>
              <a:t>-Gia </a:t>
            </a:r>
            <a:r>
              <a:rPr lang="en-US" sz="2600" dirty="0" err="1">
                <a:latin typeface="Times New Roman" panose="02020603050405020304" pitchFamily="18" charset="0"/>
                <a:cs typeface="Times New Roman" panose="02020603050405020304" pitchFamily="18" charset="0"/>
              </a:rPr>
              <a:t>tăng</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các</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vụ</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bạo</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hành</a:t>
            </a:r>
            <a:endParaRPr lang="en-US" sz="2600" dirty="0">
              <a:latin typeface="Times New Roman" panose="02020603050405020304" pitchFamily="18" charset="0"/>
              <a:cs typeface="Times New Roman" panose="02020603050405020304" pitchFamily="18" charset="0"/>
            </a:endParaRPr>
          </a:p>
          <a:p>
            <a:pPr marL="0" indent="0">
              <a:buNone/>
            </a:pPr>
            <a:endParaRPr lang="en-US" sz="2000" dirty="0"/>
          </a:p>
        </p:txBody>
      </p:sp>
    </p:spTree>
    <p:extLst>
      <p:ext uri="{BB962C8B-B14F-4D97-AF65-F5344CB8AC3E}">
        <p14:creationId xmlns:p14="http://schemas.microsoft.com/office/powerpoint/2010/main" val="3914182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500"/>
                                        <p:tgtEl>
                                          <p:spTgt spid="8"/>
                                        </p:tgtEl>
                                      </p:cBhvr>
                                    </p:animEffect>
                                    <p:set>
                                      <p:cBhvr>
                                        <p:cTn id="15" dur="1" fill="hold">
                                          <p:stCondLst>
                                            <p:cond delay="499"/>
                                          </p:stCondLst>
                                        </p:cTn>
                                        <p:tgtEl>
                                          <p:spTgt spid="8"/>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34" presetClass="emph" presetSubtype="0" fill="hold" grpId="0" nodeType="clickEffect">
                                  <p:stCondLst>
                                    <p:cond delay="0"/>
                                  </p:stCondLst>
                                  <p:iterate type="lt">
                                    <p:tmPct val="10000"/>
                                  </p:iterate>
                                  <p:childTnLst>
                                    <p:animMotion origin="layout" path="M 2.08333E-7 -2.59259E-6 L 2.08333E-7 -0.07222 " pathEditMode="relative" rAng="0" ptsTypes="AA">
                                      <p:cBhvr>
                                        <p:cTn id="19" dur="250" accel="50000" decel="50000" autoRev="1" fill="hold">
                                          <p:stCondLst>
                                            <p:cond delay="0"/>
                                          </p:stCondLst>
                                        </p:cTn>
                                        <p:tgtEl>
                                          <p:spTgt spid="3">
                                            <p:txEl>
                                              <p:pRg st="0" end="0"/>
                                            </p:txEl>
                                          </p:spTgt>
                                        </p:tgtEl>
                                        <p:attrNameLst>
                                          <p:attrName>ppt_x</p:attrName>
                                          <p:attrName>ppt_y</p:attrName>
                                        </p:attrNameLst>
                                      </p:cBhvr>
                                      <p:rCtr x="0" y="-3611"/>
                                    </p:animMotion>
                                    <p:animRot by="1500000">
                                      <p:cBhvr>
                                        <p:cTn id="20" dur="125" fill="hold">
                                          <p:stCondLst>
                                            <p:cond delay="0"/>
                                          </p:stCondLst>
                                        </p:cTn>
                                        <p:tgtEl>
                                          <p:spTgt spid="3">
                                            <p:txEl>
                                              <p:pRg st="0" end="0"/>
                                            </p:txEl>
                                          </p:spTgt>
                                        </p:tgtEl>
                                        <p:attrNameLst>
                                          <p:attrName>r</p:attrName>
                                        </p:attrNameLst>
                                      </p:cBhvr>
                                    </p:animRot>
                                    <p:animRot by="-1500000">
                                      <p:cBhvr>
                                        <p:cTn id="21" dur="125" fill="hold">
                                          <p:stCondLst>
                                            <p:cond delay="125"/>
                                          </p:stCondLst>
                                        </p:cTn>
                                        <p:tgtEl>
                                          <p:spTgt spid="3">
                                            <p:txEl>
                                              <p:pRg st="0" end="0"/>
                                            </p:txEl>
                                          </p:spTgt>
                                        </p:tgtEl>
                                        <p:attrNameLst>
                                          <p:attrName>r</p:attrName>
                                        </p:attrNameLst>
                                      </p:cBhvr>
                                    </p:animRot>
                                    <p:animRot by="-1500000">
                                      <p:cBhvr>
                                        <p:cTn id="22" dur="125" fill="hold">
                                          <p:stCondLst>
                                            <p:cond delay="250"/>
                                          </p:stCondLst>
                                        </p:cTn>
                                        <p:tgtEl>
                                          <p:spTgt spid="3">
                                            <p:txEl>
                                              <p:pRg st="0" end="0"/>
                                            </p:txEl>
                                          </p:spTgt>
                                        </p:tgtEl>
                                        <p:attrNameLst>
                                          <p:attrName>r</p:attrName>
                                        </p:attrNameLst>
                                      </p:cBhvr>
                                    </p:animRot>
                                    <p:animRot by="1500000">
                                      <p:cBhvr>
                                        <p:cTn id="23" dur="125" fill="hold">
                                          <p:stCondLst>
                                            <p:cond delay="375"/>
                                          </p:stCondLst>
                                        </p:cTn>
                                        <p:tgtEl>
                                          <p:spTgt spid="3">
                                            <p:txEl>
                                              <p:pRg st="0" end="0"/>
                                            </p:txEl>
                                          </p:spTgt>
                                        </p:tgtEl>
                                        <p:attrNameLst>
                                          <p:attrName>r</p:attrName>
                                        </p:attrNameLst>
                                      </p:cBhvr>
                                    </p:animRot>
                                  </p:childTnLst>
                                </p:cTn>
                              </p:par>
                            </p:childTnLst>
                          </p:cTn>
                        </p:par>
                      </p:childTnLst>
                    </p:cTn>
                  </p:par>
                  <p:par>
                    <p:cTn id="24" fill="hold">
                      <p:stCondLst>
                        <p:cond delay="indefinite"/>
                      </p:stCondLst>
                      <p:childTnLst>
                        <p:par>
                          <p:cTn id="25" fill="hold">
                            <p:stCondLst>
                              <p:cond delay="0"/>
                            </p:stCondLst>
                            <p:childTnLst>
                              <p:par>
                                <p:cTn id="26" presetID="34" presetClass="emph" presetSubtype="0" fill="hold" grpId="0" nodeType="clickEffect">
                                  <p:stCondLst>
                                    <p:cond delay="0"/>
                                  </p:stCondLst>
                                  <p:iterate type="lt">
                                    <p:tmPct val="10000"/>
                                  </p:iterate>
                                  <p:childTnLst>
                                    <p:animMotion origin="layout" path="M -3.75E-6 -1.11111E-6 L -3.75E-6 -0.07222 " pathEditMode="relative" rAng="0" ptsTypes="AA">
                                      <p:cBhvr>
                                        <p:cTn id="27" dur="250" accel="50000" decel="50000" autoRev="1" fill="hold">
                                          <p:stCondLst>
                                            <p:cond delay="0"/>
                                          </p:stCondLst>
                                        </p:cTn>
                                        <p:tgtEl>
                                          <p:spTgt spid="3">
                                            <p:txEl>
                                              <p:pRg st="1" end="1"/>
                                            </p:txEl>
                                          </p:spTgt>
                                        </p:tgtEl>
                                        <p:attrNameLst>
                                          <p:attrName>ppt_x</p:attrName>
                                          <p:attrName>ppt_y</p:attrName>
                                        </p:attrNameLst>
                                      </p:cBhvr>
                                      <p:rCtr x="0" y="-3611"/>
                                    </p:animMotion>
                                    <p:animRot by="1500000">
                                      <p:cBhvr>
                                        <p:cTn id="28" dur="125" fill="hold">
                                          <p:stCondLst>
                                            <p:cond delay="0"/>
                                          </p:stCondLst>
                                        </p:cTn>
                                        <p:tgtEl>
                                          <p:spTgt spid="3">
                                            <p:txEl>
                                              <p:pRg st="1" end="1"/>
                                            </p:txEl>
                                          </p:spTgt>
                                        </p:tgtEl>
                                        <p:attrNameLst>
                                          <p:attrName>r</p:attrName>
                                        </p:attrNameLst>
                                      </p:cBhvr>
                                    </p:animRot>
                                    <p:animRot by="-1500000">
                                      <p:cBhvr>
                                        <p:cTn id="29" dur="125" fill="hold">
                                          <p:stCondLst>
                                            <p:cond delay="125"/>
                                          </p:stCondLst>
                                        </p:cTn>
                                        <p:tgtEl>
                                          <p:spTgt spid="3">
                                            <p:txEl>
                                              <p:pRg st="1" end="1"/>
                                            </p:txEl>
                                          </p:spTgt>
                                        </p:tgtEl>
                                        <p:attrNameLst>
                                          <p:attrName>r</p:attrName>
                                        </p:attrNameLst>
                                      </p:cBhvr>
                                    </p:animRot>
                                    <p:animRot by="-1500000">
                                      <p:cBhvr>
                                        <p:cTn id="30" dur="125" fill="hold">
                                          <p:stCondLst>
                                            <p:cond delay="250"/>
                                          </p:stCondLst>
                                        </p:cTn>
                                        <p:tgtEl>
                                          <p:spTgt spid="3">
                                            <p:txEl>
                                              <p:pRg st="1" end="1"/>
                                            </p:txEl>
                                          </p:spTgt>
                                        </p:tgtEl>
                                        <p:attrNameLst>
                                          <p:attrName>r</p:attrName>
                                        </p:attrNameLst>
                                      </p:cBhvr>
                                    </p:animRot>
                                    <p:animRot by="1500000">
                                      <p:cBhvr>
                                        <p:cTn id="31" dur="125" fill="hold">
                                          <p:stCondLst>
                                            <p:cond delay="375"/>
                                          </p:stCondLst>
                                        </p:cTn>
                                        <p:tgtEl>
                                          <p:spTgt spid="3">
                                            <p:txEl>
                                              <p:pRg st="1" end="1"/>
                                            </p:txEl>
                                          </p:spTgt>
                                        </p:tgtEl>
                                        <p:attrNameLst>
                                          <p:attrName>r</p:attrName>
                                        </p:attrNameLst>
                                      </p:cBhvr>
                                    </p:animRot>
                                  </p:childTnLst>
                                </p:cTn>
                              </p:par>
                            </p:childTnLst>
                          </p:cTn>
                        </p:par>
                      </p:childTnLst>
                    </p:cTn>
                  </p:par>
                  <p:par>
                    <p:cTn id="32" fill="hold">
                      <p:stCondLst>
                        <p:cond delay="indefinite"/>
                      </p:stCondLst>
                      <p:childTnLst>
                        <p:par>
                          <p:cTn id="33" fill="hold">
                            <p:stCondLst>
                              <p:cond delay="0"/>
                            </p:stCondLst>
                            <p:childTnLst>
                              <p:par>
                                <p:cTn id="34" presetID="34" presetClass="emph" presetSubtype="0" fill="hold" grpId="0" nodeType="clickEffect">
                                  <p:stCondLst>
                                    <p:cond delay="0"/>
                                  </p:stCondLst>
                                  <p:iterate type="lt">
                                    <p:tmPct val="10000"/>
                                  </p:iterate>
                                  <p:childTnLst>
                                    <p:animMotion origin="layout" path="M -3.75E-6 -4.81481E-6 L -3.75E-6 -0.07222 " pathEditMode="relative" rAng="0" ptsTypes="AA">
                                      <p:cBhvr>
                                        <p:cTn id="35" dur="250" accel="50000" decel="50000" autoRev="1" fill="hold">
                                          <p:stCondLst>
                                            <p:cond delay="0"/>
                                          </p:stCondLst>
                                        </p:cTn>
                                        <p:tgtEl>
                                          <p:spTgt spid="3">
                                            <p:txEl>
                                              <p:pRg st="2" end="2"/>
                                            </p:txEl>
                                          </p:spTgt>
                                        </p:tgtEl>
                                        <p:attrNameLst>
                                          <p:attrName>ppt_x</p:attrName>
                                          <p:attrName>ppt_y</p:attrName>
                                        </p:attrNameLst>
                                      </p:cBhvr>
                                      <p:rCtr x="0" y="-3611"/>
                                    </p:animMotion>
                                    <p:animRot by="1500000">
                                      <p:cBhvr>
                                        <p:cTn id="36" dur="125" fill="hold">
                                          <p:stCondLst>
                                            <p:cond delay="0"/>
                                          </p:stCondLst>
                                        </p:cTn>
                                        <p:tgtEl>
                                          <p:spTgt spid="3">
                                            <p:txEl>
                                              <p:pRg st="2" end="2"/>
                                            </p:txEl>
                                          </p:spTgt>
                                        </p:tgtEl>
                                        <p:attrNameLst>
                                          <p:attrName>r</p:attrName>
                                        </p:attrNameLst>
                                      </p:cBhvr>
                                    </p:animRot>
                                    <p:animRot by="-1500000">
                                      <p:cBhvr>
                                        <p:cTn id="37" dur="125" fill="hold">
                                          <p:stCondLst>
                                            <p:cond delay="125"/>
                                          </p:stCondLst>
                                        </p:cTn>
                                        <p:tgtEl>
                                          <p:spTgt spid="3">
                                            <p:txEl>
                                              <p:pRg st="2" end="2"/>
                                            </p:txEl>
                                          </p:spTgt>
                                        </p:tgtEl>
                                        <p:attrNameLst>
                                          <p:attrName>r</p:attrName>
                                        </p:attrNameLst>
                                      </p:cBhvr>
                                    </p:animRot>
                                    <p:animRot by="-1500000">
                                      <p:cBhvr>
                                        <p:cTn id="38" dur="125" fill="hold">
                                          <p:stCondLst>
                                            <p:cond delay="250"/>
                                          </p:stCondLst>
                                        </p:cTn>
                                        <p:tgtEl>
                                          <p:spTgt spid="3">
                                            <p:txEl>
                                              <p:pRg st="2" end="2"/>
                                            </p:txEl>
                                          </p:spTgt>
                                        </p:tgtEl>
                                        <p:attrNameLst>
                                          <p:attrName>r</p:attrName>
                                        </p:attrNameLst>
                                      </p:cBhvr>
                                    </p:animRot>
                                    <p:animRot by="1500000">
                                      <p:cBhvr>
                                        <p:cTn id="39" dur="125" fill="hold">
                                          <p:stCondLst>
                                            <p:cond delay="375"/>
                                          </p:stCondLst>
                                        </p:cTn>
                                        <p:tgtEl>
                                          <p:spTgt spid="3">
                                            <p:txEl>
                                              <p:pRg st="2" end="2"/>
                                            </p:txEl>
                                          </p:spTgt>
                                        </p:tgtEl>
                                        <p:attrNameLst>
                                          <p:attrName>r</p:attrName>
                                        </p:attrNameLst>
                                      </p:cBhvr>
                                    </p:animRot>
                                  </p:childTnLst>
                                </p:cTn>
                              </p:par>
                            </p:childTnLst>
                          </p:cTn>
                        </p:par>
                      </p:childTnLst>
                    </p:cTn>
                  </p:par>
                  <p:par>
                    <p:cTn id="40" fill="hold">
                      <p:stCondLst>
                        <p:cond delay="indefinite"/>
                      </p:stCondLst>
                      <p:childTnLst>
                        <p:par>
                          <p:cTn id="41" fill="hold">
                            <p:stCondLst>
                              <p:cond delay="0"/>
                            </p:stCondLst>
                            <p:childTnLst>
                              <p:par>
                                <p:cTn id="42" presetID="34" presetClass="emph" presetSubtype="0" fill="hold" grpId="0" nodeType="clickEffect">
                                  <p:stCondLst>
                                    <p:cond delay="0"/>
                                  </p:stCondLst>
                                  <p:iterate type="lt">
                                    <p:tmPct val="10000"/>
                                  </p:iterate>
                                  <p:childTnLst>
                                    <p:animMotion origin="layout" path="M -3.75E-6 1.48148E-6 L -3.75E-6 -0.07222 " pathEditMode="relative" rAng="0" ptsTypes="AA">
                                      <p:cBhvr>
                                        <p:cTn id="43" dur="250" accel="50000" decel="50000" autoRev="1" fill="hold">
                                          <p:stCondLst>
                                            <p:cond delay="0"/>
                                          </p:stCondLst>
                                        </p:cTn>
                                        <p:tgtEl>
                                          <p:spTgt spid="3">
                                            <p:txEl>
                                              <p:pRg st="3" end="3"/>
                                            </p:txEl>
                                          </p:spTgt>
                                        </p:tgtEl>
                                        <p:attrNameLst>
                                          <p:attrName>ppt_x</p:attrName>
                                          <p:attrName>ppt_y</p:attrName>
                                        </p:attrNameLst>
                                      </p:cBhvr>
                                      <p:rCtr x="0" y="-3611"/>
                                    </p:animMotion>
                                    <p:animRot by="1500000">
                                      <p:cBhvr>
                                        <p:cTn id="44" dur="125" fill="hold">
                                          <p:stCondLst>
                                            <p:cond delay="0"/>
                                          </p:stCondLst>
                                        </p:cTn>
                                        <p:tgtEl>
                                          <p:spTgt spid="3">
                                            <p:txEl>
                                              <p:pRg st="3" end="3"/>
                                            </p:txEl>
                                          </p:spTgt>
                                        </p:tgtEl>
                                        <p:attrNameLst>
                                          <p:attrName>r</p:attrName>
                                        </p:attrNameLst>
                                      </p:cBhvr>
                                    </p:animRot>
                                    <p:animRot by="-1500000">
                                      <p:cBhvr>
                                        <p:cTn id="45" dur="125" fill="hold">
                                          <p:stCondLst>
                                            <p:cond delay="125"/>
                                          </p:stCondLst>
                                        </p:cTn>
                                        <p:tgtEl>
                                          <p:spTgt spid="3">
                                            <p:txEl>
                                              <p:pRg st="3" end="3"/>
                                            </p:txEl>
                                          </p:spTgt>
                                        </p:tgtEl>
                                        <p:attrNameLst>
                                          <p:attrName>r</p:attrName>
                                        </p:attrNameLst>
                                      </p:cBhvr>
                                    </p:animRot>
                                    <p:animRot by="-1500000">
                                      <p:cBhvr>
                                        <p:cTn id="46" dur="125" fill="hold">
                                          <p:stCondLst>
                                            <p:cond delay="250"/>
                                          </p:stCondLst>
                                        </p:cTn>
                                        <p:tgtEl>
                                          <p:spTgt spid="3">
                                            <p:txEl>
                                              <p:pRg st="3" end="3"/>
                                            </p:txEl>
                                          </p:spTgt>
                                        </p:tgtEl>
                                        <p:attrNameLst>
                                          <p:attrName>r</p:attrName>
                                        </p:attrNameLst>
                                      </p:cBhvr>
                                    </p:animRot>
                                    <p:animRot by="1500000">
                                      <p:cBhvr>
                                        <p:cTn id="47" dur="125" fill="hold">
                                          <p:stCondLst>
                                            <p:cond delay="375"/>
                                          </p:stCondLst>
                                        </p:cTn>
                                        <p:tgtEl>
                                          <p:spTgt spid="3">
                                            <p:txEl>
                                              <p:pRg st="3" end="3"/>
                                            </p:txEl>
                                          </p:spTgt>
                                        </p:tgtEl>
                                        <p:attrNameLst>
                                          <p:attrName>r</p:attrName>
                                        </p:attrNameLst>
                                      </p:cBhvr>
                                    </p:animRot>
                                  </p:childTnLst>
                                </p:cTn>
                              </p:par>
                            </p:childTnLst>
                          </p:cTn>
                        </p:par>
                      </p:childTnLst>
                    </p:cTn>
                  </p:par>
                  <p:par>
                    <p:cTn id="48" fill="hold">
                      <p:stCondLst>
                        <p:cond delay="indefinite"/>
                      </p:stCondLst>
                      <p:childTnLst>
                        <p:par>
                          <p:cTn id="49" fill="hold">
                            <p:stCondLst>
                              <p:cond delay="0"/>
                            </p:stCondLst>
                            <p:childTnLst>
                              <p:par>
                                <p:cTn id="50" presetID="34" presetClass="emph" presetSubtype="0" fill="hold" grpId="0" nodeType="clickEffect">
                                  <p:stCondLst>
                                    <p:cond delay="0"/>
                                  </p:stCondLst>
                                  <p:iterate type="lt">
                                    <p:tmPct val="10000"/>
                                  </p:iterate>
                                  <p:childTnLst>
                                    <p:animMotion origin="layout" path="M -3.75E-6 -3.7037E-6 L -3.75E-6 -0.07222 " pathEditMode="relative" rAng="0" ptsTypes="AA">
                                      <p:cBhvr>
                                        <p:cTn id="51" dur="250" accel="50000" decel="50000" autoRev="1" fill="hold">
                                          <p:stCondLst>
                                            <p:cond delay="0"/>
                                          </p:stCondLst>
                                        </p:cTn>
                                        <p:tgtEl>
                                          <p:spTgt spid="3">
                                            <p:txEl>
                                              <p:pRg st="4" end="4"/>
                                            </p:txEl>
                                          </p:spTgt>
                                        </p:tgtEl>
                                        <p:attrNameLst>
                                          <p:attrName>ppt_x</p:attrName>
                                          <p:attrName>ppt_y</p:attrName>
                                        </p:attrNameLst>
                                      </p:cBhvr>
                                      <p:rCtr x="0" y="-3611"/>
                                    </p:animMotion>
                                    <p:animRot by="1500000">
                                      <p:cBhvr>
                                        <p:cTn id="52" dur="125" fill="hold">
                                          <p:stCondLst>
                                            <p:cond delay="0"/>
                                          </p:stCondLst>
                                        </p:cTn>
                                        <p:tgtEl>
                                          <p:spTgt spid="3">
                                            <p:txEl>
                                              <p:pRg st="4" end="4"/>
                                            </p:txEl>
                                          </p:spTgt>
                                        </p:tgtEl>
                                        <p:attrNameLst>
                                          <p:attrName>r</p:attrName>
                                        </p:attrNameLst>
                                      </p:cBhvr>
                                    </p:animRot>
                                    <p:animRot by="-1500000">
                                      <p:cBhvr>
                                        <p:cTn id="53" dur="125" fill="hold">
                                          <p:stCondLst>
                                            <p:cond delay="125"/>
                                          </p:stCondLst>
                                        </p:cTn>
                                        <p:tgtEl>
                                          <p:spTgt spid="3">
                                            <p:txEl>
                                              <p:pRg st="4" end="4"/>
                                            </p:txEl>
                                          </p:spTgt>
                                        </p:tgtEl>
                                        <p:attrNameLst>
                                          <p:attrName>r</p:attrName>
                                        </p:attrNameLst>
                                      </p:cBhvr>
                                    </p:animRot>
                                    <p:animRot by="-1500000">
                                      <p:cBhvr>
                                        <p:cTn id="54" dur="125" fill="hold">
                                          <p:stCondLst>
                                            <p:cond delay="250"/>
                                          </p:stCondLst>
                                        </p:cTn>
                                        <p:tgtEl>
                                          <p:spTgt spid="3">
                                            <p:txEl>
                                              <p:pRg st="4" end="4"/>
                                            </p:txEl>
                                          </p:spTgt>
                                        </p:tgtEl>
                                        <p:attrNameLst>
                                          <p:attrName>r</p:attrName>
                                        </p:attrNameLst>
                                      </p:cBhvr>
                                    </p:animRot>
                                    <p:animRot by="1500000">
                                      <p:cBhvr>
                                        <p:cTn id="55" dur="125" fill="hold">
                                          <p:stCondLst>
                                            <p:cond delay="375"/>
                                          </p:stCondLst>
                                        </p:cTn>
                                        <p:tgtEl>
                                          <p:spTgt spid="3">
                                            <p:txEl>
                                              <p:pRg st="4" end="4"/>
                                            </p:txEl>
                                          </p:spTgt>
                                        </p:tgtEl>
                                        <p:attrNameLst>
                                          <p:attrName>r</p:attrName>
                                        </p:attrNameLst>
                                      </p:cBhvr>
                                    </p:animRot>
                                  </p:childTnLst>
                                </p:cTn>
                              </p:par>
                            </p:childTnLst>
                          </p:cTn>
                        </p:par>
                      </p:childTnLst>
                    </p:cTn>
                  </p:par>
                  <p:par>
                    <p:cTn id="56" fill="hold">
                      <p:stCondLst>
                        <p:cond delay="indefinite"/>
                      </p:stCondLst>
                      <p:childTnLst>
                        <p:par>
                          <p:cTn id="57" fill="hold">
                            <p:stCondLst>
                              <p:cond delay="0"/>
                            </p:stCondLst>
                            <p:childTnLst>
                              <p:par>
                                <p:cTn id="58" presetID="34" presetClass="emph" presetSubtype="0" fill="hold" grpId="0" nodeType="clickEffect">
                                  <p:stCondLst>
                                    <p:cond delay="0"/>
                                  </p:stCondLst>
                                  <p:iterate type="lt">
                                    <p:tmPct val="10000"/>
                                  </p:iterate>
                                  <p:childTnLst>
                                    <p:animMotion origin="layout" path="M -6.25E-7 -1.48148E-6 L -6.25E-7 -0.07222 " pathEditMode="relative" rAng="0" ptsTypes="AA">
                                      <p:cBhvr>
                                        <p:cTn id="59" dur="250" accel="50000" decel="50000" autoRev="1" fill="hold">
                                          <p:stCondLst>
                                            <p:cond delay="0"/>
                                          </p:stCondLst>
                                        </p:cTn>
                                        <p:tgtEl>
                                          <p:spTgt spid="3">
                                            <p:txEl>
                                              <p:pRg st="5" end="5"/>
                                            </p:txEl>
                                          </p:spTgt>
                                        </p:tgtEl>
                                        <p:attrNameLst>
                                          <p:attrName>ppt_x</p:attrName>
                                          <p:attrName>ppt_y</p:attrName>
                                        </p:attrNameLst>
                                      </p:cBhvr>
                                      <p:rCtr x="0" y="-3611"/>
                                    </p:animMotion>
                                    <p:animRot by="1500000">
                                      <p:cBhvr>
                                        <p:cTn id="60" dur="125" fill="hold">
                                          <p:stCondLst>
                                            <p:cond delay="0"/>
                                          </p:stCondLst>
                                        </p:cTn>
                                        <p:tgtEl>
                                          <p:spTgt spid="3">
                                            <p:txEl>
                                              <p:pRg st="5" end="5"/>
                                            </p:txEl>
                                          </p:spTgt>
                                        </p:tgtEl>
                                        <p:attrNameLst>
                                          <p:attrName>r</p:attrName>
                                        </p:attrNameLst>
                                      </p:cBhvr>
                                    </p:animRot>
                                    <p:animRot by="-1500000">
                                      <p:cBhvr>
                                        <p:cTn id="61" dur="125" fill="hold">
                                          <p:stCondLst>
                                            <p:cond delay="125"/>
                                          </p:stCondLst>
                                        </p:cTn>
                                        <p:tgtEl>
                                          <p:spTgt spid="3">
                                            <p:txEl>
                                              <p:pRg st="5" end="5"/>
                                            </p:txEl>
                                          </p:spTgt>
                                        </p:tgtEl>
                                        <p:attrNameLst>
                                          <p:attrName>r</p:attrName>
                                        </p:attrNameLst>
                                      </p:cBhvr>
                                    </p:animRot>
                                    <p:animRot by="-1500000">
                                      <p:cBhvr>
                                        <p:cTn id="62" dur="125" fill="hold">
                                          <p:stCondLst>
                                            <p:cond delay="250"/>
                                          </p:stCondLst>
                                        </p:cTn>
                                        <p:tgtEl>
                                          <p:spTgt spid="3">
                                            <p:txEl>
                                              <p:pRg st="5" end="5"/>
                                            </p:txEl>
                                          </p:spTgt>
                                        </p:tgtEl>
                                        <p:attrNameLst>
                                          <p:attrName>r</p:attrName>
                                        </p:attrNameLst>
                                      </p:cBhvr>
                                    </p:animRot>
                                    <p:animRot by="1500000">
                                      <p:cBhvr>
                                        <p:cTn id="63" dur="125" fill="hold">
                                          <p:stCondLst>
                                            <p:cond delay="375"/>
                                          </p:stCondLst>
                                        </p:cTn>
                                        <p:tgtEl>
                                          <p:spTgt spid="3">
                                            <p:txEl>
                                              <p:pRg st="5" end="5"/>
                                            </p:txEl>
                                          </p:spTgt>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192421-70C2-8EBF-D309-CB9D95AC4E95}"/>
              </a:ext>
            </a:extLst>
          </p:cNvPr>
          <p:cNvSpPr>
            <a:spLocks noGrp="1"/>
          </p:cNvSpPr>
          <p:nvPr>
            <p:ph type="title"/>
          </p:nvPr>
        </p:nvSpPr>
        <p:spPr>
          <a:xfrm>
            <a:off x="481014" y="3752849"/>
            <a:ext cx="2373398" cy="2452687"/>
          </a:xfrm>
        </p:spPr>
        <p:txBody>
          <a:bodyPr anchor="ctr">
            <a:normAutofit/>
          </a:bodyPr>
          <a:lstStyle/>
          <a:p>
            <a:r>
              <a:rPr lang="en-US" sz="3600" b="1" dirty="0" err="1">
                <a:latin typeface="Times New Roman" panose="02020603050405020304" pitchFamily="18" charset="0"/>
                <a:cs typeface="Times New Roman" panose="02020603050405020304" pitchFamily="18" charset="0"/>
              </a:rPr>
              <a:t>Giải</a:t>
            </a:r>
            <a:r>
              <a:rPr lang="en-US" sz="3600" b="1" dirty="0">
                <a:latin typeface="Times New Roman" panose="02020603050405020304" pitchFamily="18" charset="0"/>
                <a:cs typeface="Times New Roman" panose="02020603050405020304" pitchFamily="18" charset="0"/>
              </a:rPr>
              <a:t> </a:t>
            </a:r>
            <a:r>
              <a:rPr lang="en-US" sz="3600" b="1" dirty="0" err="1">
                <a:latin typeface="Times New Roman" panose="02020603050405020304" pitchFamily="18" charset="0"/>
                <a:cs typeface="Times New Roman" panose="02020603050405020304" pitchFamily="18" charset="0"/>
              </a:rPr>
              <a:t>pháp</a:t>
            </a:r>
            <a:endParaRPr lang="en-US" sz="3600" b="1"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148DAD94-44C8-FA81-E427-BE6E9196C911}"/>
              </a:ext>
            </a:extLst>
          </p:cNvPr>
          <p:cNvPicPr>
            <a:picLocks noChangeAspect="1"/>
          </p:cNvPicPr>
          <p:nvPr/>
        </p:nvPicPr>
        <p:blipFill rotWithShape="1">
          <a:blip r:embed="rId2"/>
          <a:srcRect t="25762" b="16268"/>
          <a:stretch/>
        </p:blipFill>
        <p:spPr>
          <a:xfrm>
            <a:off x="20" y="1"/>
            <a:ext cx="12191980" cy="3534032"/>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p:spPr>
      </p:pic>
      <p:sp>
        <p:nvSpPr>
          <p:cNvPr id="3" name="Content Placeholder 2">
            <a:extLst>
              <a:ext uri="{FF2B5EF4-FFF2-40B4-BE49-F238E27FC236}">
                <a16:creationId xmlns:a16="http://schemas.microsoft.com/office/drawing/2014/main" id="{F2AA8740-373D-3F67-BFFF-791EAE8F53C4}"/>
              </a:ext>
            </a:extLst>
          </p:cNvPr>
          <p:cNvSpPr>
            <a:spLocks noGrp="1"/>
          </p:cNvSpPr>
          <p:nvPr>
            <p:ph idx="1"/>
          </p:nvPr>
        </p:nvSpPr>
        <p:spPr>
          <a:xfrm>
            <a:off x="2854412" y="3752850"/>
            <a:ext cx="8856574" cy="2671502"/>
          </a:xfrm>
        </p:spPr>
        <p:txBody>
          <a:bodyPr anchor="ctr">
            <a:noAutofit/>
          </a:bodyPr>
          <a:lstStyle/>
          <a:p>
            <a:r>
              <a:rPr lang="en-US" dirty="0" err="1">
                <a:latin typeface="Times New Roman" panose="02020603050405020304" pitchFamily="18" charset="0"/>
                <a:cs typeface="Times New Roman" panose="02020603050405020304" pitchFamily="18" charset="0"/>
              </a:rPr>
              <a:t>Nhà</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nước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tạo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điều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kiện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hỗ</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trợ</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khi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những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hộ</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gia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đình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sinh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bé</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gái</a:t>
            </a:r>
            <a:endParaRPr lang="en-US" dirty="0">
              <a:latin typeface="Times New Roman" panose="02020603050405020304" pitchFamily="18" charset="0"/>
              <a:cs typeface="Times New Roman" panose="02020603050405020304" pitchFamily="18" charset="0"/>
            </a:endParaRPr>
          </a:p>
          <a:p>
            <a:r>
              <a:rPr lang="en-US" dirty="0" err="1">
                <a:latin typeface="Times New Roman" panose="02020603050405020304" pitchFamily="18" charset="0"/>
                <a:cs typeface="Times New Roman" panose="02020603050405020304" pitchFamily="18" charset="0"/>
              </a:rPr>
              <a:t>Nâng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cao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vai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trò</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và</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vị</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thế</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của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phụ</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nữ</a:t>
            </a:r>
            <a:endParaRPr lang="en-US" dirty="0">
              <a:latin typeface="Times New Roman" panose="02020603050405020304" pitchFamily="18" charset="0"/>
              <a:cs typeface="Times New Roman" panose="02020603050405020304" pitchFamily="18" charset="0"/>
            </a:endParaRPr>
          </a:p>
          <a:p>
            <a:r>
              <a:rPr lang="en-US" dirty="0" err="1">
                <a:latin typeface="Times New Roman" panose="02020603050405020304" pitchFamily="18" charset="0"/>
                <a:cs typeface="Times New Roman" panose="02020603050405020304" pitchFamily="18" charset="0"/>
              </a:rPr>
              <a:t>Nhà</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nước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đưa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ra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nhiều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luật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pháp</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để</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bảo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vệ</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phụ</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nữ</a:t>
            </a:r>
            <a:endParaRPr lang="en-US" dirty="0">
              <a:latin typeface="Times New Roman" panose="02020603050405020304" pitchFamily="18" charset="0"/>
              <a:cs typeface="Times New Roman" panose="02020603050405020304" pitchFamily="18" charset="0"/>
            </a:endParaRPr>
          </a:p>
          <a:p>
            <a:r>
              <a:rPr lang="en-US" dirty="0" err="1">
                <a:latin typeface="Times New Roman" panose="02020603050405020304" pitchFamily="18" charset="0"/>
                <a:cs typeface="Times New Roman" panose="02020603050405020304" pitchFamily="18" charset="0"/>
              </a:rPr>
              <a:t>Vận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động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làm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giảm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bớt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tư</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tưởng</a:t>
            </a:r>
            <a:r>
              <a:rPr lang="en-US" dirty="0">
                <a:latin typeface="Times New Roman" panose="02020603050405020304" pitchFamily="18" charset="0"/>
                <a:cs typeface="Times New Roman" panose="02020603050405020304" pitchFamily="18" charset="0"/>
              </a:rPr>
              <a:t> ý </a:t>
            </a:r>
            <a:r>
              <a:rPr lang="en-US" dirty="0" err="1">
                <a:latin typeface="Times New Roman" panose="02020603050405020304" pitchFamily="18" charset="0"/>
                <a:cs typeface="Times New Roman" panose="02020603050405020304" pitchFamily="18" charset="0"/>
              </a:rPr>
              <a:t>thức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của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những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vẫn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còn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giữ</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tư</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tưởng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lạc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hậu</a:t>
            </a:r>
            <a:r>
              <a:rPr lang="en-US" dirty="0">
                <a:latin typeface="Times New Roman" panose="02020603050405020304" pitchFamily="18" charset="0"/>
                <a:cs typeface="Times New Roman" panose="02020603050405020304" pitchFamily="18" charset="0"/>
              </a:rPr>
              <a:t> </a:t>
            </a:r>
          </a:p>
          <a:p>
            <a:r>
              <a:rPr lang="en-US" dirty="0" err="1">
                <a:latin typeface="Times New Roman" panose="02020603050405020304" pitchFamily="18" charset="0"/>
                <a:cs typeface="Times New Roman" panose="02020603050405020304" pitchFamily="18" charset="0"/>
              </a:rPr>
              <a:t>Tạo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ra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nhiều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công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việc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dành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phụ</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nữ</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65968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additive="base">
                                        <p:cTn id="14" dur="500" fill="hold"/>
                                        <p:tgtEl>
                                          <p:spTgt spid="4"/>
                                        </p:tgtEl>
                                        <p:attrNameLst>
                                          <p:attrName>ppt_x</p:attrName>
                                        </p:attrNameLst>
                                      </p:cBhvr>
                                      <p:tavLst>
                                        <p:tav tm="0">
                                          <p:val>
                                            <p:strVal val="#ppt_x"/>
                                          </p:val>
                                        </p:tav>
                                        <p:tav tm="100000">
                                          <p:val>
                                            <p:strVal val="#ppt_x"/>
                                          </p:val>
                                        </p:tav>
                                      </p:tavLst>
                                    </p:anim>
                                    <p:anim calcmode="lin" valueType="num">
                                      <p:cBhvr additive="base">
                                        <p:cTn id="15"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10" presetClass="emph" presetSubtype="0" fill="hold" grpId="0" nodeType="clickEffect">
                                  <p:stCondLst>
                                    <p:cond delay="0"/>
                                  </p:stCondLst>
                                  <p:childTnLst>
                                    <p:anim calcmode="discrete" valueType="str">
                                      <p:cBhvr override="childStyle">
                                        <p:cTn id="19" dur="2000" fill="hold"/>
                                        <p:tgtEl>
                                          <p:spTgt spid="3">
                                            <p:txEl>
                                              <p:pRg st="0" end="0"/>
                                            </p:txEl>
                                          </p:spTgt>
                                        </p:tgtEl>
                                        <p:attrNameLst>
                                          <p:attrName>style.fontWeight</p:attrName>
                                        </p:attrNameLst>
                                      </p:cBhvr>
                                      <p:tavLst>
                                        <p:tav tm="0">
                                          <p:val>
                                            <p:strVal val="normal"/>
                                          </p:val>
                                        </p:tav>
                                        <p:tav tm="50000">
                                          <p:val>
                                            <p:strVal val="bold"/>
                                          </p:val>
                                        </p:tav>
                                        <p:tav tm="60000">
                                          <p:val>
                                            <p:strVal val="normal"/>
                                          </p:val>
                                        </p:tav>
                                        <p:tav tm="100000">
                                          <p:val>
                                            <p:strVal val="normal"/>
                                          </p:val>
                                        </p:tav>
                                      </p:tavLst>
                                    </p:anim>
                                  </p:childTnLst>
                                </p:cTn>
                              </p:par>
                            </p:childTnLst>
                          </p:cTn>
                        </p:par>
                      </p:childTnLst>
                    </p:cTn>
                  </p:par>
                  <p:par>
                    <p:cTn id="20" fill="hold">
                      <p:stCondLst>
                        <p:cond delay="indefinite"/>
                      </p:stCondLst>
                      <p:childTnLst>
                        <p:par>
                          <p:cTn id="21" fill="hold">
                            <p:stCondLst>
                              <p:cond delay="0"/>
                            </p:stCondLst>
                            <p:childTnLst>
                              <p:par>
                                <p:cTn id="22" presetID="10" presetClass="emph" presetSubtype="0" fill="hold" grpId="0" nodeType="clickEffect">
                                  <p:stCondLst>
                                    <p:cond delay="0"/>
                                  </p:stCondLst>
                                  <p:childTnLst>
                                    <p:anim calcmode="discrete" valueType="str">
                                      <p:cBhvr override="childStyle">
                                        <p:cTn id="23" dur="2000" fill="hold"/>
                                        <p:tgtEl>
                                          <p:spTgt spid="3">
                                            <p:txEl>
                                              <p:pRg st="1" end="1"/>
                                            </p:txEl>
                                          </p:spTgt>
                                        </p:tgtEl>
                                        <p:attrNameLst>
                                          <p:attrName>style.fontWeight</p:attrName>
                                        </p:attrNameLst>
                                      </p:cBhvr>
                                      <p:tavLst>
                                        <p:tav tm="0">
                                          <p:val>
                                            <p:strVal val="normal"/>
                                          </p:val>
                                        </p:tav>
                                        <p:tav tm="50000">
                                          <p:val>
                                            <p:strVal val="bold"/>
                                          </p:val>
                                        </p:tav>
                                        <p:tav tm="60000">
                                          <p:val>
                                            <p:strVal val="normal"/>
                                          </p:val>
                                        </p:tav>
                                        <p:tav tm="100000">
                                          <p:val>
                                            <p:strVal val="normal"/>
                                          </p:val>
                                        </p:tav>
                                      </p:tavLst>
                                    </p:anim>
                                  </p:childTnLst>
                                </p:cTn>
                              </p:par>
                            </p:childTnLst>
                          </p:cTn>
                        </p:par>
                      </p:childTnLst>
                    </p:cTn>
                  </p:par>
                  <p:par>
                    <p:cTn id="24" fill="hold">
                      <p:stCondLst>
                        <p:cond delay="indefinite"/>
                      </p:stCondLst>
                      <p:childTnLst>
                        <p:par>
                          <p:cTn id="25" fill="hold">
                            <p:stCondLst>
                              <p:cond delay="0"/>
                            </p:stCondLst>
                            <p:childTnLst>
                              <p:par>
                                <p:cTn id="26" presetID="10" presetClass="emph" presetSubtype="0" fill="hold" grpId="0" nodeType="clickEffect">
                                  <p:stCondLst>
                                    <p:cond delay="0"/>
                                  </p:stCondLst>
                                  <p:childTnLst>
                                    <p:anim calcmode="discrete" valueType="str">
                                      <p:cBhvr override="childStyle">
                                        <p:cTn id="27" dur="2000" fill="hold"/>
                                        <p:tgtEl>
                                          <p:spTgt spid="3">
                                            <p:txEl>
                                              <p:pRg st="2" end="2"/>
                                            </p:txEl>
                                          </p:spTgt>
                                        </p:tgtEl>
                                        <p:attrNameLst>
                                          <p:attrName>style.fontWeight</p:attrName>
                                        </p:attrNameLst>
                                      </p:cBhvr>
                                      <p:tavLst>
                                        <p:tav tm="0">
                                          <p:val>
                                            <p:strVal val="normal"/>
                                          </p:val>
                                        </p:tav>
                                        <p:tav tm="50000">
                                          <p:val>
                                            <p:strVal val="bold"/>
                                          </p:val>
                                        </p:tav>
                                        <p:tav tm="60000">
                                          <p:val>
                                            <p:strVal val="normal"/>
                                          </p:val>
                                        </p:tav>
                                        <p:tav tm="100000">
                                          <p:val>
                                            <p:strVal val="normal"/>
                                          </p:val>
                                        </p:tav>
                                      </p:tavLst>
                                    </p:anim>
                                  </p:childTnLst>
                                </p:cTn>
                              </p:par>
                            </p:childTnLst>
                          </p:cTn>
                        </p:par>
                      </p:childTnLst>
                    </p:cTn>
                  </p:par>
                  <p:par>
                    <p:cTn id="28" fill="hold">
                      <p:stCondLst>
                        <p:cond delay="indefinite"/>
                      </p:stCondLst>
                      <p:childTnLst>
                        <p:par>
                          <p:cTn id="29" fill="hold">
                            <p:stCondLst>
                              <p:cond delay="0"/>
                            </p:stCondLst>
                            <p:childTnLst>
                              <p:par>
                                <p:cTn id="30" presetID="10" presetClass="emph" presetSubtype="0" fill="hold" grpId="0" nodeType="clickEffect">
                                  <p:stCondLst>
                                    <p:cond delay="0"/>
                                  </p:stCondLst>
                                  <p:childTnLst>
                                    <p:anim calcmode="discrete" valueType="str">
                                      <p:cBhvr override="childStyle">
                                        <p:cTn id="31" dur="2000" fill="hold"/>
                                        <p:tgtEl>
                                          <p:spTgt spid="3">
                                            <p:txEl>
                                              <p:pRg st="3" end="3"/>
                                            </p:txEl>
                                          </p:spTgt>
                                        </p:tgtEl>
                                        <p:attrNameLst>
                                          <p:attrName>style.fontWeight</p:attrName>
                                        </p:attrNameLst>
                                      </p:cBhvr>
                                      <p:tavLst>
                                        <p:tav tm="0">
                                          <p:val>
                                            <p:strVal val="normal"/>
                                          </p:val>
                                        </p:tav>
                                        <p:tav tm="50000">
                                          <p:val>
                                            <p:strVal val="bold"/>
                                          </p:val>
                                        </p:tav>
                                        <p:tav tm="60000">
                                          <p:val>
                                            <p:strVal val="normal"/>
                                          </p:val>
                                        </p:tav>
                                        <p:tav tm="100000">
                                          <p:val>
                                            <p:strVal val="normal"/>
                                          </p:val>
                                        </p:tav>
                                      </p:tavLst>
                                    </p:anim>
                                  </p:childTnLst>
                                </p:cTn>
                              </p:par>
                            </p:childTnLst>
                          </p:cTn>
                        </p:par>
                      </p:childTnLst>
                    </p:cTn>
                  </p:par>
                  <p:par>
                    <p:cTn id="32" fill="hold">
                      <p:stCondLst>
                        <p:cond delay="indefinite"/>
                      </p:stCondLst>
                      <p:childTnLst>
                        <p:par>
                          <p:cTn id="33" fill="hold">
                            <p:stCondLst>
                              <p:cond delay="0"/>
                            </p:stCondLst>
                            <p:childTnLst>
                              <p:par>
                                <p:cTn id="34" presetID="10" presetClass="emph" presetSubtype="0" fill="hold" grpId="0" nodeType="clickEffect">
                                  <p:stCondLst>
                                    <p:cond delay="0"/>
                                  </p:stCondLst>
                                  <p:childTnLst>
                                    <p:anim calcmode="discrete" valueType="str">
                                      <p:cBhvr override="childStyle">
                                        <p:cTn id="35" dur="2000" fill="hold"/>
                                        <p:tgtEl>
                                          <p:spTgt spid="3">
                                            <p:txEl>
                                              <p:pRg st="4" end="4"/>
                                            </p:txEl>
                                          </p:spTgt>
                                        </p:tgtEl>
                                        <p:attrNameLst>
                                          <p:attrName>style.fontWeight</p:attrName>
                                        </p:attrNameLst>
                                      </p:cBhvr>
                                      <p:tavLst>
                                        <p:tav tm="0">
                                          <p:val>
                                            <p:strVal val="normal"/>
                                          </p:val>
                                        </p:tav>
                                        <p:tav tm="50000">
                                          <p:val>
                                            <p:strVal val="bold"/>
                                          </p:val>
                                        </p:tav>
                                        <p:tav tm="60000">
                                          <p:val>
                                            <p:strVal val="normal"/>
                                          </p:val>
                                        </p:tav>
                                        <p:tav tm="100000">
                                          <p:val>
                                            <p:strVal val="normal"/>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椭圆 4">
            <a:extLst>
              <a:ext uri="{FF2B5EF4-FFF2-40B4-BE49-F238E27FC236}">
                <a16:creationId xmlns:a16="http://schemas.microsoft.com/office/drawing/2014/main" id="{B01F0EC7-3F57-4D64-9621-7496AA9C26B5}"/>
              </a:ext>
            </a:extLst>
          </p:cNvPr>
          <p:cNvSpPr/>
          <p:nvPr/>
        </p:nvSpPr>
        <p:spPr>
          <a:xfrm>
            <a:off x="465221" y="417094"/>
            <a:ext cx="465221" cy="465221"/>
          </a:xfrm>
          <a:prstGeom prst="ellipse">
            <a:avLst/>
          </a:prstGeom>
          <a:solidFill>
            <a:srgbClr val="2929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mj-lt"/>
              <a:cs typeface="+mn-ea"/>
              <a:sym typeface="+mn-lt"/>
            </a:endParaRPr>
          </a:p>
        </p:txBody>
      </p:sp>
      <p:sp>
        <p:nvSpPr>
          <p:cNvPr id="6" name="椭圆 5">
            <a:extLst>
              <a:ext uri="{FF2B5EF4-FFF2-40B4-BE49-F238E27FC236}">
                <a16:creationId xmlns:a16="http://schemas.microsoft.com/office/drawing/2014/main" id="{E1B4E00B-A59F-40B7-AE12-5CA474CE7727}"/>
              </a:ext>
            </a:extLst>
          </p:cNvPr>
          <p:cNvSpPr/>
          <p:nvPr/>
        </p:nvSpPr>
        <p:spPr>
          <a:xfrm>
            <a:off x="3006189" y="2318083"/>
            <a:ext cx="2221834" cy="2221834"/>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lt"/>
              <a:cs typeface="+mn-ea"/>
              <a:sym typeface="+mn-lt"/>
            </a:endParaRPr>
          </a:p>
        </p:txBody>
      </p:sp>
      <p:sp>
        <p:nvSpPr>
          <p:cNvPr id="7" name="椭圆 6">
            <a:extLst>
              <a:ext uri="{FF2B5EF4-FFF2-40B4-BE49-F238E27FC236}">
                <a16:creationId xmlns:a16="http://schemas.microsoft.com/office/drawing/2014/main" id="{76422D18-37EE-4390-A0D0-947CB31C5CD6}"/>
              </a:ext>
            </a:extLst>
          </p:cNvPr>
          <p:cNvSpPr/>
          <p:nvPr/>
        </p:nvSpPr>
        <p:spPr>
          <a:xfrm>
            <a:off x="9228795" y="3200400"/>
            <a:ext cx="558015" cy="558015"/>
          </a:xfrm>
          <a:prstGeom prst="ellipse">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lt"/>
              <a:cs typeface="+mn-ea"/>
              <a:sym typeface="+mn-lt"/>
            </a:endParaRPr>
          </a:p>
        </p:txBody>
      </p:sp>
      <p:sp>
        <p:nvSpPr>
          <p:cNvPr id="8" name="椭圆 7">
            <a:extLst>
              <a:ext uri="{FF2B5EF4-FFF2-40B4-BE49-F238E27FC236}">
                <a16:creationId xmlns:a16="http://schemas.microsoft.com/office/drawing/2014/main" id="{595759E0-70EB-4F31-9979-C48DF9140050}"/>
              </a:ext>
            </a:extLst>
          </p:cNvPr>
          <p:cNvSpPr/>
          <p:nvPr/>
        </p:nvSpPr>
        <p:spPr>
          <a:xfrm>
            <a:off x="2744906" y="1382479"/>
            <a:ext cx="4093043" cy="4093043"/>
          </a:xfrm>
          <a:prstGeom prst="ellipse">
            <a:avLst/>
          </a:prstGeom>
          <a:noFill/>
          <a:ln w="571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lt"/>
              <a:cs typeface="+mn-ea"/>
              <a:sym typeface="+mn-lt"/>
            </a:endParaRPr>
          </a:p>
        </p:txBody>
      </p:sp>
      <p:sp>
        <p:nvSpPr>
          <p:cNvPr id="10" name="椭圆 9">
            <a:extLst>
              <a:ext uri="{FF2B5EF4-FFF2-40B4-BE49-F238E27FC236}">
                <a16:creationId xmlns:a16="http://schemas.microsoft.com/office/drawing/2014/main" id="{591864EC-35EA-453D-9310-AB7341C7C344}"/>
              </a:ext>
            </a:extLst>
          </p:cNvPr>
          <p:cNvSpPr/>
          <p:nvPr/>
        </p:nvSpPr>
        <p:spPr>
          <a:xfrm>
            <a:off x="1956935" y="3533827"/>
            <a:ext cx="224588" cy="224588"/>
          </a:xfrm>
          <a:prstGeom prst="ellipse">
            <a:avLst/>
          </a:prstGeom>
          <a:solidFill>
            <a:srgbClr val="2929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mj-lt"/>
              <a:cs typeface="+mn-ea"/>
              <a:sym typeface="+mn-lt"/>
            </a:endParaRPr>
          </a:p>
        </p:txBody>
      </p:sp>
      <p:sp>
        <p:nvSpPr>
          <p:cNvPr id="11" name="矩形 10">
            <a:extLst>
              <a:ext uri="{FF2B5EF4-FFF2-40B4-BE49-F238E27FC236}">
                <a16:creationId xmlns:a16="http://schemas.microsoft.com/office/drawing/2014/main" id="{89E665AE-D1F7-4530-A01D-8118F2016433}"/>
              </a:ext>
            </a:extLst>
          </p:cNvPr>
          <p:cNvSpPr/>
          <p:nvPr/>
        </p:nvSpPr>
        <p:spPr>
          <a:xfrm>
            <a:off x="3006189" y="2792067"/>
            <a:ext cx="9307038" cy="992579"/>
          </a:xfrm>
          <a:prstGeom prst="rect">
            <a:avLst/>
          </a:prstGeom>
        </p:spPr>
        <p:txBody>
          <a:bodyPr wrap="square" lIns="68580" tIns="34290" rIns="68580" bIns="34290">
            <a:spAutoFit/>
          </a:bodyPr>
          <a:lstStyle/>
          <a:p>
            <a:pPr>
              <a:defRPr/>
            </a:pPr>
            <a:r>
              <a:rPr lang="tr-TR" altLang="zh-CN" sz="6000" b="1" spc="225" dirty="0" err="1">
                <a:solidFill>
                  <a:srgbClr val="292929"/>
                </a:solidFill>
                <a:latin typeface="+mj-lt"/>
                <a:cs typeface="+mn-ea"/>
                <a:sym typeface="+mn-lt"/>
              </a:rPr>
              <a:t>Thanks</a:t>
            </a:r>
            <a:r>
              <a:rPr lang="tr-TR" altLang="zh-CN" sz="6000" b="1" spc="225" dirty="0">
                <a:solidFill>
                  <a:srgbClr val="292929"/>
                </a:solidFill>
                <a:latin typeface="+mj-lt"/>
                <a:cs typeface="+mn-ea"/>
                <a:sym typeface="+mn-lt"/>
              </a:rPr>
              <a:t> </a:t>
            </a:r>
            <a:r>
              <a:rPr lang="tr-TR" altLang="zh-CN" sz="6000" b="1" spc="225" dirty="0" err="1">
                <a:solidFill>
                  <a:srgbClr val="292929"/>
                </a:solidFill>
                <a:latin typeface="+mj-lt"/>
                <a:cs typeface="+mn-ea"/>
                <a:sym typeface="+mn-lt"/>
              </a:rPr>
              <a:t>for</a:t>
            </a:r>
            <a:r>
              <a:rPr lang="tr-TR" altLang="zh-CN" sz="6000" b="1" spc="225" dirty="0">
                <a:solidFill>
                  <a:srgbClr val="292929"/>
                </a:solidFill>
                <a:latin typeface="+mj-lt"/>
                <a:cs typeface="+mn-ea"/>
                <a:sym typeface="+mn-lt"/>
              </a:rPr>
              <a:t> </a:t>
            </a:r>
            <a:r>
              <a:rPr lang="tr-TR" altLang="zh-CN" sz="6000" b="1" spc="225" dirty="0" err="1">
                <a:solidFill>
                  <a:srgbClr val="292929"/>
                </a:solidFill>
                <a:latin typeface="+mj-lt"/>
                <a:cs typeface="+mn-ea"/>
                <a:sym typeface="+mn-lt"/>
              </a:rPr>
              <a:t>watching</a:t>
            </a:r>
            <a:endParaRPr sz="6000" b="1" spc="225" dirty="0">
              <a:solidFill>
                <a:srgbClr val="292929"/>
              </a:solidFill>
              <a:latin typeface="+mj-lt"/>
              <a:cs typeface="+mn-ea"/>
              <a:sym typeface="+mn-lt"/>
            </a:endParaRPr>
          </a:p>
        </p:txBody>
      </p:sp>
      <p:sp>
        <p:nvSpPr>
          <p:cNvPr id="14" name="矩形 13">
            <a:extLst>
              <a:ext uri="{FF2B5EF4-FFF2-40B4-BE49-F238E27FC236}">
                <a16:creationId xmlns:a16="http://schemas.microsoft.com/office/drawing/2014/main" id="{C3D0AFB9-F1B4-4D05-90D6-2624EA97AAB8}"/>
              </a:ext>
            </a:extLst>
          </p:cNvPr>
          <p:cNvSpPr/>
          <p:nvPr/>
        </p:nvSpPr>
        <p:spPr>
          <a:xfrm flipH="1">
            <a:off x="11311281" y="810323"/>
            <a:ext cx="415498" cy="1841541"/>
          </a:xfrm>
          <a:prstGeom prst="rect">
            <a:avLst/>
          </a:prstGeom>
        </p:spPr>
        <p:txBody>
          <a:bodyPr vert="eaVert" wrap="square" lIns="68580" tIns="34290" rIns="68580" bIns="34290">
            <a:spAutoFit/>
          </a:bodyPr>
          <a:lstStyle/>
          <a:p>
            <a:pPr>
              <a:defRPr/>
            </a:pPr>
            <a:r>
              <a:rPr lang="en-US" altLang="zh-CN" spc="225" dirty="0">
                <a:solidFill>
                  <a:srgbClr val="292929"/>
                </a:solidFill>
                <a:latin typeface="+mj-lt"/>
                <a:cs typeface="+mn-ea"/>
                <a:sym typeface="+mn-lt"/>
              </a:rPr>
              <a:t>WORK PLAN</a:t>
            </a:r>
            <a:endParaRPr spc="225" dirty="0">
              <a:solidFill>
                <a:srgbClr val="292929"/>
              </a:solidFill>
              <a:latin typeface="+mj-lt"/>
              <a:cs typeface="+mn-ea"/>
              <a:sym typeface="+mn-lt"/>
            </a:endParaRPr>
          </a:p>
        </p:txBody>
      </p:sp>
      <p:sp>
        <p:nvSpPr>
          <p:cNvPr id="15" name="矩形 14">
            <a:extLst>
              <a:ext uri="{FF2B5EF4-FFF2-40B4-BE49-F238E27FC236}">
                <a16:creationId xmlns:a16="http://schemas.microsoft.com/office/drawing/2014/main" id="{8F7FF11B-ECA5-40B5-BE3B-8C91AA621702}"/>
              </a:ext>
            </a:extLst>
          </p:cNvPr>
          <p:cNvSpPr/>
          <p:nvPr/>
        </p:nvSpPr>
        <p:spPr>
          <a:xfrm flipH="1">
            <a:off x="11342435" y="5016459"/>
            <a:ext cx="353943" cy="1841541"/>
          </a:xfrm>
          <a:prstGeom prst="rect">
            <a:avLst/>
          </a:prstGeom>
        </p:spPr>
        <p:txBody>
          <a:bodyPr vert="eaVert" wrap="square" lIns="68580" tIns="34290" rIns="68580" bIns="34290">
            <a:spAutoFit/>
          </a:bodyPr>
          <a:lstStyle/>
          <a:p>
            <a:pPr>
              <a:defRPr/>
            </a:pPr>
            <a:r>
              <a:rPr lang="en-US" altLang="zh-CN" sz="1400" spc="225" dirty="0">
                <a:solidFill>
                  <a:srgbClr val="292929"/>
                </a:solidFill>
                <a:latin typeface="+mj-lt"/>
                <a:cs typeface="+mn-ea"/>
                <a:sym typeface="+mn-lt"/>
              </a:rPr>
              <a:t>WORK PLAN</a:t>
            </a:r>
            <a:endParaRPr sz="1400" spc="225" dirty="0">
              <a:solidFill>
                <a:srgbClr val="292929"/>
              </a:solidFill>
              <a:latin typeface="+mj-lt"/>
              <a:cs typeface="+mn-ea"/>
              <a:sym typeface="+mn-lt"/>
            </a:endParaRPr>
          </a:p>
        </p:txBody>
      </p:sp>
      <p:sp>
        <p:nvSpPr>
          <p:cNvPr id="16" name="矩形 15">
            <a:extLst>
              <a:ext uri="{FF2B5EF4-FFF2-40B4-BE49-F238E27FC236}">
                <a16:creationId xmlns:a16="http://schemas.microsoft.com/office/drawing/2014/main" id="{A00EFA96-0182-425D-BCA4-E63B2E97FADD}"/>
              </a:ext>
            </a:extLst>
          </p:cNvPr>
          <p:cNvSpPr/>
          <p:nvPr/>
        </p:nvSpPr>
        <p:spPr>
          <a:xfrm flipH="1">
            <a:off x="11469292" y="6256421"/>
            <a:ext cx="97066" cy="60157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lt"/>
              <a:cs typeface="+mn-ea"/>
              <a:sym typeface="+mn-lt"/>
            </a:endParaRPr>
          </a:p>
        </p:txBody>
      </p:sp>
      <p:sp>
        <p:nvSpPr>
          <p:cNvPr id="12" name="矩形 12">
            <a:extLst>
              <a:ext uri="{FF2B5EF4-FFF2-40B4-BE49-F238E27FC236}">
                <a16:creationId xmlns:a16="http://schemas.microsoft.com/office/drawing/2014/main" id="{89C121E4-BA02-924D-9699-BFAB191E96DE}"/>
              </a:ext>
            </a:extLst>
          </p:cNvPr>
          <p:cNvSpPr/>
          <p:nvPr/>
        </p:nvSpPr>
        <p:spPr>
          <a:xfrm>
            <a:off x="7294418" y="6098685"/>
            <a:ext cx="3642523" cy="315471"/>
          </a:xfrm>
          <a:prstGeom prst="rect">
            <a:avLst/>
          </a:prstGeom>
        </p:spPr>
        <p:txBody>
          <a:bodyPr wrap="square" lIns="68580" tIns="34290" rIns="68580" bIns="34290">
            <a:spAutoFit/>
          </a:bodyPr>
          <a:lstStyle/>
          <a:p>
            <a:pPr algn="dist">
              <a:defRPr/>
            </a:pPr>
            <a:r>
              <a:rPr lang="tr-TR" altLang="zh-CN" sz="1600" i="1" spc="225" dirty="0">
                <a:solidFill>
                  <a:srgbClr val="292929"/>
                </a:solidFill>
                <a:latin typeface="+mj-lt"/>
                <a:cs typeface="+mn-ea"/>
                <a:sym typeface="+mn-lt"/>
              </a:rPr>
              <a:t>www.freepptbackgrounds.net</a:t>
            </a:r>
            <a:endParaRPr sz="1600" i="1" spc="225" dirty="0">
              <a:solidFill>
                <a:srgbClr val="292929"/>
              </a:solidFill>
              <a:latin typeface="+mj-lt"/>
              <a:cs typeface="+mn-ea"/>
              <a:sym typeface="+mn-lt"/>
            </a:endParaRPr>
          </a:p>
        </p:txBody>
      </p:sp>
    </p:spTree>
    <p:extLst>
      <p:ext uri="{BB962C8B-B14F-4D97-AF65-F5344CB8AC3E}">
        <p14:creationId xmlns:p14="http://schemas.microsoft.com/office/powerpoint/2010/main" val="4277309841"/>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1000"/>
                                        <p:tgtEl>
                                          <p:spTgt spid="10"/>
                                        </p:tgtEl>
                                      </p:cBhvr>
                                    </p:animEffect>
                                    <p:anim calcmode="lin" valueType="num">
                                      <p:cBhvr>
                                        <p:cTn id="18" dur="1000" fill="hold"/>
                                        <p:tgtEl>
                                          <p:spTgt spid="10"/>
                                        </p:tgtEl>
                                        <p:attrNameLst>
                                          <p:attrName>ppt_x</p:attrName>
                                        </p:attrNameLst>
                                      </p:cBhvr>
                                      <p:tavLst>
                                        <p:tav tm="0">
                                          <p:val>
                                            <p:strVal val="#ppt_x"/>
                                          </p:val>
                                        </p:tav>
                                        <p:tav tm="100000">
                                          <p:val>
                                            <p:strVal val="#ppt_x"/>
                                          </p:val>
                                        </p:tav>
                                      </p:tavLst>
                                    </p:anim>
                                    <p:anim calcmode="lin" valueType="num">
                                      <p:cBhvr>
                                        <p:cTn id="19" dur="1000" fill="hold"/>
                                        <p:tgtEl>
                                          <p:spTgt spid="10"/>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1000"/>
                                        <p:tgtEl>
                                          <p:spTgt spid="7"/>
                                        </p:tgtEl>
                                      </p:cBhvr>
                                    </p:animEffect>
                                    <p:anim calcmode="lin" valueType="num">
                                      <p:cBhvr>
                                        <p:cTn id="23" dur="1000" fill="hold"/>
                                        <p:tgtEl>
                                          <p:spTgt spid="7"/>
                                        </p:tgtEl>
                                        <p:attrNameLst>
                                          <p:attrName>ppt_x</p:attrName>
                                        </p:attrNameLst>
                                      </p:cBhvr>
                                      <p:tavLst>
                                        <p:tav tm="0">
                                          <p:val>
                                            <p:strVal val="#ppt_x"/>
                                          </p:val>
                                        </p:tav>
                                        <p:tav tm="100000">
                                          <p:val>
                                            <p:strVal val="#ppt_x"/>
                                          </p:val>
                                        </p:tav>
                                      </p:tavLst>
                                    </p:anim>
                                    <p:anim calcmode="lin" valueType="num">
                                      <p:cBhvr>
                                        <p:cTn id="24" dur="1000" fill="hold"/>
                                        <p:tgtEl>
                                          <p:spTgt spid="7"/>
                                        </p:tgtEl>
                                        <p:attrNameLst>
                                          <p:attrName>ppt_y</p:attrName>
                                        </p:attrNameLst>
                                      </p:cBhvr>
                                      <p:tavLst>
                                        <p:tav tm="0">
                                          <p:val>
                                            <p:strVal val="#ppt_y+.1"/>
                                          </p:val>
                                        </p:tav>
                                        <p:tav tm="100000">
                                          <p:val>
                                            <p:strVal val="#ppt_y"/>
                                          </p:val>
                                        </p:tav>
                                      </p:tavLst>
                                    </p:anim>
                                  </p:childTnLst>
                                </p:cTn>
                              </p:par>
                            </p:childTnLst>
                          </p:cTn>
                        </p:par>
                        <p:par>
                          <p:cTn id="25" fill="hold">
                            <p:stCondLst>
                              <p:cond delay="1000"/>
                            </p:stCondLst>
                            <p:childTnLst>
                              <p:par>
                                <p:cTn id="26" presetID="22" presetClass="entr" presetSubtype="8" fill="hold" grpId="0" nodeType="after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wipe(left)">
                                      <p:cBhvr>
                                        <p:cTn id="28" dur="500"/>
                                        <p:tgtEl>
                                          <p:spTgt spid="11"/>
                                        </p:tgtEl>
                                      </p:cBhvr>
                                    </p:animEffect>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16"/>
                                        </p:tgtEl>
                                        <p:attrNameLst>
                                          <p:attrName>style.visibility</p:attrName>
                                        </p:attrNameLst>
                                      </p:cBhvr>
                                      <p:to>
                                        <p:strVal val="visible"/>
                                      </p:to>
                                    </p:set>
                                    <p:anim calcmode="lin" valueType="num">
                                      <p:cBhvr additive="base">
                                        <p:cTn id="33" dur="500" fill="hold"/>
                                        <p:tgtEl>
                                          <p:spTgt spid="16"/>
                                        </p:tgtEl>
                                        <p:attrNameLst>
                                          <p:attrName>ppt_x</p:attrName>
                                        </p:attrNameLst>
                                      </p:cBhvr>
                                      <p:tavLst>
                                        <p:tav tm="0">
                                          <p:val>
                                            <p:strVal val="#ppt_x"/>
                                          </p:val>
                                        </p:tav>
                                        <p:tav tm="100000">
                                          <p:val>
                                            <p:strVal val="#ppt_x"/>
                                          </p:val>
                                        </p:tav>
                                      </p:tavLst>
                                    </p:anim>
                                    <p:anim calcmode="lin" valueType="num">
                                      <p:cBhvr additive="base">
                                        <p:cTn id="34" dur="500" fill="hold"/>
                                        <p:tgtEl>
                                          <p:spTgt spid="16"/>
                                        </p:tgtEl>
                                        <p:attrNameLst>
                                          <p:attrName>ppt_y</p:attrName>
                                        </p:attrNameLst>
                                      </p:cBhvr>
                                      <p:tavLst>
                                        <p:tav tm="0">
                                          <p:val>
                                            <p:strVal val="1+#ppt_h/2"/>
                                          </p:val>
                                        </p:tav>
                                        <p:tav tm="100000">
                                          <p:val>
                                            <p:strVal val="#ppt_y"/>
                                          </p:val>
                                        </p:tav>
                                      </p:tavLst>
                                    </p:anim>
                                  </p:childTnLst>
                                </p:cTn>
                              </p:par>
                            </p:childTnLst>
                          </p:cTn>
                        </p:par>
                        <p:par>
                          <p:cTn id="35" fill="hold">
                            <p:stCondLst>
                              <p:cond delay="500"/>
                            </p:stCondLst>
                            <p:childTnLst>
                              <p:par>
                                <p:cTn id="36" presetID="22" presetClass="entr" presetSubtype="2" fill="hold" grpId="0" nodeType="after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wipe(right)">
                                      <p:cBhvr>
                                        <p:cTn id="38" dur="500"/>
                                        <p:tgtEl>
                                          <p:spTgt spid="14"/>
                                        </p:tgtEl>
                                      </p:cBhvr>
                                    </p:animEffect>
                                  </p:childTnLst>
                                </p:cTn>
                              </p:par>
                            </p:childTnLst>
                          </p:cTn>
                        </p:par>
                        <p:par>
                          <p:cTn id="39" fill="hold">
                            <p:stCondLst>
                              <p:cond delay="1000"/>
                            </p:stCondLst>
                            <p:childTnLst>
                              <p:par>
                                <p:cTn id="40" presetID="22" presetClass="entr" presetSubtype="2" fill="hold" grpId="0" nodeType="after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wipe(right)">
                                      <p:cBhvr>
                                        <p:cTn id="42" dur="500"/>
                                        <p:tgtEl>
                                          <p:spTgt spid="15"/>
                                        </p:tgtEl>
                                      </p:cBhvr>
                                    </p:animEffect>
                                  </p:childTnLst>
                                </p:cTn>
                              </p:par>
                            </p:childTnLst>
                          </p:cTn>
                        </p:par>
                        <p:par>
                          <p:cTn id="43" fill="hold">
                            <p:stCondLst>
                              <p:cond delay="1500"/>
                            </p:stCondLst>
                            <p:childTnLst>
                              <p:par>
                                <p:cTn id="44" presetID="22" presetClass="entr" presetSubtype="8" fill="hold" grpId="0" nodeType="afterEffect">
                                  <p:stCondLst>
                                    <p:cond delay="0"/>
                                  </p:stCondLst>
                                  <p:childTnLst>
                                    <p:set>
                                      <p:cBhvr>
                                        <p:cTn id="45" dur="1" fill="hold">
                                          <p:stCondLst>
                                            <p:cond delay="0"/>
                                          </p:stCondLst>
                                        </p:cTn>
                                        <p:tgtEl>
                                          <p:spTgt spid="12"/>
                                        </p:tgtEl>
                                        <p:attrNameLst>
                                          <p:attrName>style.visibility</p:attrName>
                                        </p:attrNameLst>
                                      </p:cBhvr>
                                      <p:to>
                                        <p:strVal val="visible"/>
                                      </p:to>
                                    </p:set>
                                    <p:animEffect transition="in" filter="wipe(left)">
                                      <p:cBhvr>
                                        <p:cTn id="4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0" grpId="0" animBg="1"/>
      <p:bldP spid="11" grpId="0"/>
      <p:bldP spid="14" grpId="0"/>
      <p:bldP spid="15" grpId="0"/>
      <p:bldP spid="16" grpId="0" animBg="1"/>
      <p:bldP spid="1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7CD221B7-C57E-4597-8601-74494D0CA659}"/>
              </a:ext>
            </a:extLst>
          </p:cNvPr>
          <p:cNvGrpSpPr/>
          <p:nvPr/>
        </p:nvGrpSpPr>
        <p:grpSpPr>
          <a:xfrm>
            <a:off x="0" y="-406278"/>
            <a:ext cx="12192000" cy="7875817"/>
            <a:chOff x="0" y="-406278"/>
            <a:chExt cx="12192000" cy="7875817"/>
          </a:xfrm>
        </p:grpSpPr>
        <p:sp>
          <p:nvSpPr>
            <p:cNvPr id="2" name="Rectangle 1">
              <a:extLst>
                <a:ext uri="{FF2B5EF4-FFF2-40B4-BE49-F238E27FC236}">
                  <a16:creationId xmlns:a16="http://schemas.microsoft.com/office/drawing/2014/main" id="{B5501A57-DCE6-4BC9-B352-080CAA0A4001}"/>
                </a:ext>
              </a:extLst>
            </p:cNvPr>
            <p:cNvSpPr/>
            <p:nvPr/>
          </p:nvSpPr>
          <p:spPr>
            <a:xfrm>
              <a:off x="0" y="0"/>
              <a:ext cx="12192000" cy="6858000"/>
            </a:xfrm>
            <a:prstGeom prst="rect">
              <a:avLst/>
            </a:prstGeom>
            <a:solidFill>
              <a:srgbClr val="F6FD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FE16C717-A291-421A-83C7-9A6F3ED76A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9838" y="4116554"/>
              <a:ext cx="3352985" cy="3352985"/>
            </a:xfrm>
            <a:prstGeom prst="rect">
              <a:avLst/>
            </a:prstGeom>
          </p:spPr>
        </p:pic>
        <p:grpSp>
          <p:nvGrpSpPr>
            <p:cNvPr id="4" name="Group 3">
              <a:extLst>
                <a:ext uri="{FF2B5EF4-FFF2-40B4-BE49-F238E27FC236}">
                  <a16:creationId xmlns:a16="http://schemas.microsoft.com/office/drawing/2014/main" id="{2A32E99F-8BCE-4B0F-932D-47CD3C5C72CD}"/>
                </a:ext>
              </a:extLst>
            </p:cNvPr>
            <p:cNvGrpSpPr/>
            <p:nvPr/>
          </p:nvGrpSpPr>
          <p:grpSpPr>
            <a:xfrm>
              <a:off x="3745287" y="-406278"/>
              <a:ext cx="8287112" cy="7670555"/>
              <a:chOff x="1773715" y="-228760"/>
              <a:chExt cx="8287112" cy="7670555"/>
            </a:xfrm>
            <a:effectLst>
              <a:outerShdw blurRad="50800" dist="38100" dir="2700000" sx="101000" sy="101000" algn="tl" rotWithShape="0">
                <a:prstClr val="black">
                  <a:alpha val="24000"/>
                </a:prstClr>
              </a:outerShdw>
            </a:effectLst>
          </p:grpSpPr>
          <p:grpSp>
            <p:nvGrpSpPr>
              <p:cNvPr id="5" name="Group 4">
                <a:extLst>
                  <a:ext uri="{FF2B5EF4-FFF2-40B4-BE49-F238E27FC236}">
                    <a16:creationId xmlns:a16="http://schemas.microsoft.com/office/drawing/2014/main" id="{18803366-8D9A-4763-9704-5B61502654E4}"/>
                  </a:ext>
                </a:extLst>
              </p:cNvPr>
              <p:cNvGrpSpPr/>
              <p:nvPr/>
            </p:nvGrpSpPr>
            <p:grpSpPr>
              <a:xfrm>
                <a:off x="1773715" y="-228760"/>
                <a:ext cx="8287112" cy="7670555"/>
                <a:chOff x="1806842" y="-228760"/>
                <a:chExt cx="8287112" cy="7670555"/>
              </a:xfrm>
            </p:grpSpPr>
            <p:sp>
              <p:nvSpPr>
                <p:cNvPr id="9" name="Freeform: Shape 8">
                  <a:extLst>
                    <a:ext uri="{FF2B5EF4-FFF2-40B4-BE49-F238E27FC236}">
                      <a16:creationId xmlns:a16="http://schemas.microsoft.com/office/drawing/2014/main" id="{99331B94-43A8-454E-84DB-B261330A5F7D}"/>
                    </a:ext>
                  </a:extLst>
                </p:cNvPr>
                <p:cNvSpPr/>
                <p:nvPr/>
              </p:nvSpPr>
              <p:spPr>
                <a:xfrm rot="12936792">
                  <a:off x="1806842" y="-228760"/>
                  <a:ext cx="8287112" cy="7670555"/>
                </a:xfrm>
                <a:custGeom>
                  <a:avLst/>
                  <a:gdLst>
                    <a:gd name="connsiteX0" fmla="*/ 7481975 w 7785180"/>
                    <a:gd name="connsiteY0" fmla="*/ 4024411 h 7485928"/>
                    <a:gd name="connsiteX1" fmla="*/ 2838923 w 7785180"/>
                    <a:gd name="connsiteY1" fmla="*/ 7350128 h 7485928"/>
                    <a:gd name="connsiteX2" fmla="*/ 1826262 w 7785180"/>
                    <a:gd name="connsiteY2" fmla="*/ 7182722 h 7485928"/>
                    <a:gd name="connsiteX3" fmla="*/ 135800 w 7785180"/>
                    <a:gd name="connsiteY3" fmla="*/ 4822660 h 7485928"/>
                    <a:gd name="connsiteX4" fmla="*/ 303206 w 7785180"/>
                    <a:gd name="connsiteY4" fmla="*/ 3809999 h 7485928"/>
                    <a:gd name="connsiteX5" fmla="*/ 4581836 w 7785180"/>
                    <a:gd name="connsiteY5" fmla="*/ 745309 h 7485928"/>
                    <a:gd name="connsiteX6" fmla="*/ 4871093 w 7785180"/>
                    <a:gd name="connsiteY6" fmla="*/ 0 h 7485928"/>
                    <a:gd name="connsiteX7" fmla="*/ 5037742 w 7785180"/>
                    <a:gd name="connsiteY7" fmla="*/ 429394 h 7485928"/>
                    <a:gd name="connsiteX8" fmla="*/ 5073756 w 7785180"/>
                    <a:gd name="connsiteY8" fmla="*/ 411095 h 7485928"/>
                    <a:gd name="connsiteX9" fmla="*/ 5958919 w 7785180"/>
                    <a:gd name="connsiteY9" fmla="*/ 651687 h 7485928"/>
                    <a:gd name="connsiteX10" fmla="*/ 7649380 w 7785180"/>
                    <a:gd name="connsiteY10" fmla="*/ 3011750 h 7485928"/>
                    <a:gd name="connsiteX11" fmla="*/ 7481975 w 7785180"/>
                    <a:gd name="connsiteY11" fmla="*/ 4024411 h 7485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785180" h="7485928">
                      <a:moveTo>
                        <a:pt x="7481975" y="4024411"/>
                      </a:moveTo>
                      <a:lnTo>
                        <a:pt x="2838923" y="7350128"/>
                      </a:lnTo>
                      <a:cubicBezTo>
                        <a:pt x="2513057" y="7583539"/>
                        <a:pt x="2059673" y="7508589"/>
                        <a:pt x="1826262" y="7182722"/>
                      </a:cubicBezTo>
                      <a:lnTo>
                        <a:pt x="135800" y="4822660"/>
                      </a:lnTo>
                      <a:cubicBezTo>
                        <a:pt x="-97611" y="4496794"/>
                        <a:pt x="-22661" y="4043410"/>
                        <a:pt x="303206" y="3809999"/>
                      </a:cubicBezTo>
                      <a:lnTo>
                        <a:pt x="4581836" y="745309"/>
                      </a:lnTo>
                      <a:lnTo>
                        <a:pt x="4871093" y="0"/>
                      </a:lnTo>
                      <a:lnTo>
                        <a:pt x="5037742" y="429394"/>
                      </a:lnTo>
                      <a:lnTo>
                        <a:pt x="5073756" y="411095"/>
                      </a:lnTo>
                      <a:cubicBezTo>
                        <a:pt x="5382033" y="273529"/>
                        <a:pt x="5754684" y="366554"/>
                        <a:pt x="5958919" y="651687"/>
                      </a:cubicBezTo>
                      <a:lnTo>
                        <a:pt x="7649380" y="3011750"/>
                      </a:lnTo>
                      <a:cubicBezTo>
                        <a:pt x="7882791" y="3337616"/>
                        <a:pt x="7807841" y="3791000"/>
                        <a:pt x="7481975" y="4024411"/>
                      </a:cubicBez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D6F780E6-94FC-47AB-86B8-977736403ECB}"/>
                    </a:ext>
                  </a:extLst>
                </p:cNvPr>
                <p:cNvSpPr txBox="1"/>
                <p:nvPr/>
              </p:nvSpPr>
              <p:spPr>
                <a:xfrm>
                  <a:off x="2628107" y="1442013"/>
                  <a:ext cx="6966584" cy="4370427"/>
                </a:xfrm>
                <a:prstGeom prst="rect">
                  <a:avLst/>
                </a:prstGeom>
                <a:noFill/>
              </p:spPr>
              <p:txBody>
                <a:bodyPr wrap="square" rtlCol="0">
                  <a:spAutoFit/>
                </a:bodyPr>
                <a:lstStyle/>
                <a:p>
                  <a:pPr algn="just"/>
                  <a:r>
                    <a:rPr lang="en-US" sz="2000">
                      <a:latin typeface="Times New Roman" panose="02020603050405020304" pitchFamily="18" charset="0"/>
                      <a:cs typeface="Times New Roman" panose="02020603050405020304" pitchFamily="18" charset="0"/>
                    </a:rPr>
                    <a:t>Gia đình là một hình thức cộng đồng xã hội đặc biệt, được hình thành, duy trì và củng cố chủ yếu dựa trên cơ sở hôn nhân, quan hệ huyết thống và quan hệ nuôi dưỡng, cùng với những quy định về quyền và nghĩa vụ của các thành viên trong gia đình.</a:t>
                  </a:r>
                  <a:endParaRPr lang="vi-VN" sz="2000">
                    <a:latin typeface="Times New Roman" panose="02020603050405020304" pitchFamily="18" charset="0"/>
                    <a:cs typeface="Times New Roman" panose="02020603050405020304" pitchFamily="18" charset="0"/>
                  </a:endParaRPr>
                </a:p>
                <a:p>
                  <a:pPr algn="just"/>
                  <a:r>
                    <a:rPr lang="vi-VN" sz="2000">
                      <a:latin typeface="Times New Roman" panose="02020603050405020304" pitchFamily="18" charset="0"/>
                      <a:cs typeface="Times New Roman" panose="02020603050405020304" pitchFamily="18" charset="0"/>
                    </a:rPr>
                    <a:t>Ngày nay g</a:t>
                  </a:r>
                  <a:r>
                    <a:rPr lang="en-US" sz="2000">
                      <a:latin typeface="Times New Roman" panose="02020603050405020304" pitchFamily="18" charset="0"/>
                      <a:cs typeface="Times New Roman" panose="02020603050405020304" pitchFamily="18" charset="0"/>
                    </a:rPr>
                    <a:t>ia đình Việt Nam có thể được coi là “gia đình quá độ” trong bước chuyển biến từ xã hội nông nghiệp cổ truyền sang xã hội công nghiệp hiện đại. Trong quá trình này, sự giải thể của cấu trúc gia đình truyền thống và sự hình thành hình thái mới là một tất yếu. Gia đình đơn đang trở nên rất phổ biến ở các đô thị và cả ở nông thôn - thay thế cho kiểu gia đình truyền thống từng giữ vai trò chủ đạo trước đây. Như vậy, gia đình Việt Nam đã có sự biến đổi tương đối toàn diện, về quy mô, kết cấu, các chức năng cũng như quan hệ gia đình....</a:t>
                  </a:r>
                </a:p>
                <a:p>
                  <a:endParaRPr lang="en-US"/>
                </a:p>
              </p:txBody>
            </p:sp>
          </p:grpSp>
          <p:grpSp>
            <p:nvGrpSpPr>
              <p:cNvPr id="6" name="Group 5">
                <a:extLst>
                  <a:ext uri="{FF2B5EF4-FFF2-40B4-BE49-F238E27FC236}">
                    <a16:creationId xmlns:a16="http://schemas.microsoft.com/office/drawing/2014/main" id="{9B7A4158-2EF1-4975-97E4-3D4DF3DCE473}"/>
                  </a:ext>
                </a:extLst>
              </p:cNvPr>
              <p:cNvGrpSpPr/>
              <p:nvPr/>
            </p:nvGrpSpPr>
            <p:grpSpPr>
              <a:xfrm>
                <a:off x="3211088" y="261744"/>
                <a:ext cx="5410200" cy="1130613"/>
                <a:chOff x="1391920" y="-2519558"/>
                <a:chExt cx="5410200" cy="1130613"/>
              </a:xfrm>
            </p:grpSpPr>
            <p:sp>
              <p:nvSpPr>
                <p:cNvPr id="7" name="Flowchart: Manual Input 54">
                  <a:extLst>
                    <a:ext uri="{FF2B5EF4-FFF2-40B4-BE49-F238E27FC236}">
                      <a16:creationId xmlns:a16="http://schemas.microsoft.com/office/drawing/2014/main" id="{9D3C332F-18AD-438F-917B-B21BFDA77E66}"/>
                    </a:ext>
                  </a:extLst>
                </p:cNvPr>
                <p:cNvSpPr/>
                <p:nvPr/>
              </p:nvSpPr>
              <p:spPr>
                <a:xfrm flipV="1">
                  <a:off x="1391920" y="-2519558"/>
                  <a:ext cx="5410200" cy="1130613"/>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2000 h 11525"/>
                    <a:gd name="connsiteX1" fmla="*/ 10000 w 10000"/>
                    <a:gd name="connsiteY1" fmla="*/ 0 h 11525"/>
                    <a:gd name="connsiteX2" fmla="*/ 10000 w 10000"/>
                    <a:gd name="connsiteY2" fmla="*/ 10000 h 11525"/>
                    <a:gd name="connsiteX3" fmla="*/ 458 w 10000"/>
                    <a:gd name="connsiteY3" fmla="*/ 11525 h 11525"/>
                    <a:gd name="connsiteX4" fmla="*/ 0 w 10000"/>
                    <a:gd name="connsiteY4" fmla="*/ 2000 h 11525"/>
                    <a:gd name="connsiteX0" fmla="*/ 0 w 10000"/>
                    <a:gd name="connsiteY0" fmla="*/ 2000 h 15082"/>
                    <a:gd name="connsiteX1" fmla="*/ 10000 w 10000"/>
                    <a:gd name="connsiteY1" fmla="*/ 0 h 15082"/>
                    <a:gd name="connsiteX2" fmla="*/ 9824 w 10000"/>
                    <a:gd name="connsiteY2" fmla="*/ 15082 h 15082"/>
                    <a:gd name="connsiteX3" fmla="*/ 458 w 10000"/>
                    <a:gd name="connsiteY3" fmla="*/ 11525 h 15082"/>
                    <a:gd name="connsiteX4" fmla="*/ 0 w 10000"/>
                    <a:gd name="connsiteY4" fmla="*/ 2000 h 150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5082">
                      <a:moveTo>
                        <a:pt x="0" y="2000"/>
                      </a:moveTo>
                      <a:lnTo>
                        <a:pt x="10000" y="0"/>
                      </a:lnTo>
                      <a:cubicBezTo>
                        <a:pt x="9941" y="5027"/>
                        <a:pt x="9883" y="10055"/>
                        <a:pt x="9824" y="15082"/>
                      </a:cubicBezTo>
                      <a:lnTo>
                        <a:pt x="458" y="11525"/>
                      </a:lnTo>
                      <a:cubicBezTo>
                        <a:pt x="305" y="8350"/>
                        <a:pt x="153" y="5175"/>
                        <a:pt x="0" y="200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85E430D3-038B-4796-899A-8F98D46FD752}"/>
                    </a:ext>
                  </a:extLst>
                </p:cNvPr>
                <p:cNvSpPr txBox="1"/>
                <p:nvPr/>
              </p:nvSpPr>
              <p:spPr>
                <a:xfrm>
                  <a:off x="3071075" y="-2254500"/>
                  <a:ext cx="3043237" cy="646331"/>
                </a:xfrm>
                <a:prstGeom prst="rect">
                  <a:avLst/>
                </a:prstGeom>
                <a:noFill/>
              </p:spPr>
              <p:txBody>
                <a:bodyPr wrap="square" rtlCol="0">
                  <a:spAutoFit/>
                </a:bodyPr>
                <a:lstStyle/>
                <a:p>
                  <a:r>
                    <a:rPr lang="vi-VN" sz="3600">
                      <a:solidFill>
                        <a:schemeClr val="bg1"/>
                      </a:solidFill>
                      <a:latin typeface="+mj-lt"/>
                    </a:rPr>
                    <a:t>Khái niệm</a:t>
                  </a:r>
                  <a:endParaRPr lang="en-US" sz="3600">
                    <a:solidFill>
                      <a:schemeClr val="bg1"/>
                    </a:solidFill>
                    <a:latin typeface="+mj-lt"/>
                  </a:endParaRPr>
                </a:p>
              </p:txBody>
            </p:sp>
          </p:grpSp>
        </p:grpSp>
        <p:grpSp>
          <p:nvGrpSpPr>
            <p:cNvPr id="20" name="Group 19">
              <a:extLst>
                <a:ext uri="{FF2B5EF4-FFF2-40B4-BE49-F238E27FC236}">
                  <a16:creationId xmlns:a16="http://schemas.microsoft.com/office/drawing/2014/main" id="{9E17FC71-E8FF-451A-831B-EBADD1E32571}"/>
                </a:ext>
              </a:extLst>
            </p:cNvPr>
            <p:cNvGrpSpPr/>
            <p:nvPr/>
          </p:nvGrpSpPr>
          <p:grpSpPr>
            <a:xfrm>
              <a:off x="92119" y="1354208"/>
              <a:ext cx="3073400" cy="2738293"/>
              <a:chOff x="92119" y="1354208"/>
              <a:chExt cx="3073400" cy="2738293"/>
            </a:xfrm>
          </p:grpSpPr>
          <p:grpSp>
            <p:nvGrpSpPr>
              <p:cNvPr id="13" name="Group 12">
                <a:extLst>
                  <a:ext uri="{FF2B5EF4-FFF2-40B4-BE49-F238E27FC236}">
                    <a16:creationId xmlns:a16="http://schemas.microsoft.com/office/drawing/2014/main" id="{35C52509-7737-4667-8748-BADFA3E1F2CA}"/>
                  </a:ext>
                </a:extLst>
              </p:cNvPr>
              <p:cNvGrpSpPr/>
              <p:nvPr/>
            </p:nvGrpSpPr>
            <p:grpSpPr>
              <a:xfrm>
                <a:off x="92119" y="1354208"/>
                <a:ext cx="3073400" cy="2095500"/>
                <a:chOff x="-3705181" y="3188080"/>
                <a:chExt cx="3073400" cy="2095500"/>
              </a:xfrm>
            </p:grpSpPr>
            <p:sp>
              <p:nvSpPr>
                <p:cNvPr id="12" name="Rectangle: Rounded Corners 11">
                  <a:extLst>
                    <a:ext uri="{FF2B5EF4-FFF2-40B4-BE49-F238E27FC236}">
                      <a16:creationId xmlns:a16="http://schemas.microsoft.com/office/drawing/2014/main" id="{0D7F7341-F766-4C1F-8101-6949E0B71B03}"/>
                    </a:ext>
                  </a:extLst>
                </p:cNvPr>
                <p:cNvSpPr/>
                <p:nvPr/>
              </p:nvSpPr>
              <p:spPr>
                <a:xfrm>
                  <a:off x="-3705181" y="3188080"/>
                  <a:ext cx="3073400" cy="209550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E4B8DB5E-DDD4-4F18-800A-61EDCD01DD06}"/>
                    </a:ext>
                  </a:extLst>
                </p:cNvPr>
                <p:cNvPicPr>
                  <a:picLocks noChangeAspect="1"/>
                </p:cNvPicPr>
                <p:nvPr/>
              </p:nvPicPr>
              <p:blipFill>
                <a:blip r:embed="rId3"/>
                <a:stretch>
                  <a:fillRect/>
                </a:stretch>
              </p:blipFill>
              <p:spPr>
                <a:xfrm>
                  <a:off x="-3585074" y="3290411"/>
                  <a:ext cx="2834292" cy="1890838"/>
                </a:xfrm>
                <a:prstGeom prst="rect">
                  <a:avLst/>
                </a:prstGeom>
              </p:spPr>
            </p:pic>
          </p:grpSp>
          <p:grpSp>
            <p:nvGrpSpPr>
              <p:cNvPr id="19" name="Group 18">
                <a:extLst>
                  <a:ext uri="{FF2B5EF4-FFF2-40B4-BE49-F238E27FC236}">
                    <a16:creationId xmlns:a16="http://schemas.microsoft.com/office/drawing/2014/main" id="{9088B862-794B-48C4-A455-CA62212C7AB7}"/>
                  </a:ext>
                </a:extLst>
              </p:cNvPr>
              <p:cNvGrpSpPr/>
              <p:nvPr/>
            </p:nvGrpSpPr>
            <p:grpSpPr>
              <a:xfrm>
                <a:off x="2093780" y="3660005"/>
                <a:ext cx="952738" cy="432496"/>
                <a:chOff x="-1019412" y="3995763"/>
                <a:chExt cx="952738" cy="432496"/>
              </a:xfrm>
            </p:grpSpPr>
            <p:sp>
              <p:nvSpPr>
                <p:cNvPr id="14" name="Oval 13">
                  <a:extLst>
                    <a:ext uri="{FF2B5EF4-FFF2-40B4-BE49-F238E27FC236}">
                      <a16:creationId xmlns:a16="http://schemas.microsoft.com/office/drawing/2014/main" id="{6902B864-F7C5-4133-970C-6518157FE70D}"/>
                    </a:ext>
                  </a:extLst>
                </p:cNvPr>
                <p:cNvSpPr/>
                <p:nvPr/>
              </p:nvSpPr>
              <p:spPr>
                <a:xfrm>
                  <a:off x="-658864" y="4137307"/>
                  <a:ext cx="430287" cy="12079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DA670920-60F1-441B-9FF7-996A8C4268DB}"/>
                    </a:ext>
                  </a:extLst>
                </p:cNvPr>
                <p:cNvSpPr/>
                <p:nvPr/>
              </p:nvSpPr>
              <p:spPr>
                <a:xfrm>
                  <a:off x="-426398" y="4307468"/>
                  <a:ext cx="359724" cy="12079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F696B8AE-067D-44FE-B9E3-BEEBEA3A6175}"/>
                    </a:ext>
                  </a:extLst>
                </p:cNvPr>
                <p:cNvSpPr/>
                <p:nvPr/>
              </p:nvSpPr>
              <p:spPr>
                <a:xfrm>
                  <a:off x="-1019412" y="3995763"/>
                  <a:ext cx="593013" cy="12079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spTree>
    <p:extLst>
      <p:ext uri="{BB962C8B-B14F-4D97-AF65-F5344CB8AC3E}">
        <p14:creationId xmlns:p14="http://schemas.microsoft.com/office/powerpoint/2010/main" val="1581633588"/>
      </p:ext>
    </p:extLst>
  </p:cSld>
  <p:clrMapOvr>
    <a:masterClrMapping/>
  </p:clrMapOvr>
  <p:transition spd="slow">
    <p:randomBar dir="vert"/>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B0554258-8C41-4AC0-9A72-8555F70862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01604" y="436999"/>
            <a:ext cx="990396" cy="990396"/>
          </a:xfrm>
          <a:prstGeom prst="rect">
            <a:avLst/>
          </a:prstGeom>
        </p:spPr>
      </p:pic>
      <p:sp>
        <p:nvSpPr>
          <p:cNvPr id="2" name="Rectangle 1">
            <a:extLst>
              <a:ext uri="{FF2B5EF4-FFF2-40B4-BE49-F238E27FC236}">
                <a16:creationId xmlns:a16="http://schemas.microsoft.com/office/drawing/2014/main" id="{7AF5693D-C06A-4E6A-BD77-349BC5DAAF48}"/>
              </a:ext>
            </a:extLst>
          </p:cNvPr>
          <p:cNvSpPr/>
          <p:nvPr/>
        </p:nvSpPr>
        <p:spPr>
          <a:xfrm>
            <a:off x="0" y="0"/>
            <a:ext cx="12192000" cy="6858000"/>
          </a:xfrm>
          <a:prstGeom prst="rect">
            <a:avLst/>
          </a:prstGeom>
          <a:solidFill>
            <a:srgbClr val="CDFA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6">
            <a:extLst>
              <a:ext uri="{FF2B5EF4-FFF2-40B4-BE49-F238E27FC236}">
                <a16:creationId xmlns:a16="http://schemas.microsoft.com/office/drawing/2014/main" id="{EED5FB0F-AB75-4324-961A-3FCBFBA5FB28}"/>
              </a:ext>
            </a:extLst>
          </p:cNvPr>
          <p:cNvSpPr/>
          <p:nvPr/>
        </p:nvSpPr>
        <p:spPr>
          <a:xfrm>
            <a:off x="3907676" y="1160797"/>
            <a:ext cx="3974672" cy="5488905"/>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Rounded Corners 7">
            <a:extLst>
              <a:ext uri="{FF2B5EF4-FFF2-40B4-BE49-F238E27FC236}">
                <a16:creationId xmlns:a16="http://schemas.microsoft.com/office/drawing/2014/main" id="{F88AA77A-A7AD-46B2-85A6-A1C6CC544590}"/>
              </a:ext>
            </a:extLst>
          </p:cNvPr>
          <p:cNvSpPr/>
          <p:nvPr/>
        </p:nvSpPr>
        <p:spPr>
          <a:xfrm>
            <a:off x="267982" y="1160797"/>
            <a:ext cx="3438707" cy="5488905"/>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sự biến đổi các chức năng của gia đình:</a:t>
            </a:r>
          </a:p>
        </p:txBody>
      </p:sp>
      <p:sp>
        <p:nvSpPr>
          <p:cNvPr id="9" name="TextBox 8">
            <a:extLst>
              <a:ext uri="{FF2B5EF4-FFF2-40B4-BE49-F238E27FC236}">
                <a16:creationId xmlns:a16="http://schemas.microsoft.com/office/drawing/2014/main" id="{C8A7741D-0A64-4C70-891C-F5C7C8C5E948}"/>
              </a:ext>
            </a:extLst>
          </p:cNvPr>
          <p:cNvSpPr txBox="1"/>
          <p:nvPr/>
        </p:nvSpPr>
        <p:spPr>
          <a:xfrm>
            <a:off x="3923338" y="1637252"/>
            <a:ext cx="3974672" cy="4801314"/>
          </a:xfrm>
          <a:prstGeom prst="rect">
            <a:avLst/>
          </a:prstGeom>
          <a:noFill/>
        </p:spPr>
        <p:txBody>
          <a:bodyPr wrap="square" rtlCol="0">
            <a:spAutoFit/>
          </a:bodyPr>
          <a:lstStyle/>
          <a:p>
            <a:pPr algn="just"/>
            <a:r>
              <a:rPr lang="en-US" b="1">
                <a:latin typeface="Times New Roman" panose="02020603050405020304" pitchFamily="18" charset="0"/>
                <a:cs typeface="Times New Roman" panose="02020603050405020304" pitchFamily="18" charset="0"/>
              </a:rPr>
              <a:t>sự biến đổi các chức năng của gia đình:</a:t>
            </a:r>
            <a:endParaRPr lang="vi-VN" b="1">
              <a:latin typeface="Times New Roman" panose="02020603050405020304" pitchFamily="18" charset="0"/>
              <a:cs typeface="Times New Roman" panose="02020603050405020304" pitchFamily="18" charset="0"/>
            </a:endParaRPr>
          </a:p>
          <a:p>
            <a:pPr lvl="0" algn="just"/>
            <a:r>
              <a:rPr lang="en-US" b="1" i="1">
                <a:latin typeface="Times New Roman" panose="02020603050405020304" pitchFamily="18" charset="0"/>
                <a:cs typeface="Times New Roman" panose="02020603050405020304" pitchFamily="18" charset="0"/>
              </a:rPr>
              <a:t>Chức năng tái sản xuất ra con người</a:t>
            </a:r>
            <a:r>
              <a:rPr lang="en-US">
                <a:latin typeface="Times New Roman" panose="02020603050405020304" pitchFamily="18" charset="0"/>
                <a:cs typeface="Times New Roman" panose="02020603050405020304" pitchFamily="18" charset="0"/>
              </a:rPr>
              <a:t>: Trong xã hội truyền thống, nhu cầu về con cái của gia đình nhất thiết phải có con trai. Hiện nay, nhu cầu đông con trong các gia đình đã giảm, đặc biệt một số gia đình không còn coi trọng việc nhất thiết phải có con trai ….</a:t>
            </a:r>
          </a:p>
          <a:p>
            <a:pPr lvl="0" algn="just"/>
            <a:r>
              <a:rPr lang="en-US" b="1" i="1">
                <a:latin typeface="Times New Roman" panose="02020603050405020304" pitchFamily="18" charset="0"/>
                <a:cs typeface="Times New Roman" panose="02020603050405020304" pitchFamily="18" charset="0"/>
              </a:rPr>
              <a:t>Chức năng giáo dục con cái, chăm sóc các thành gia đình: </a:t>
            </a:r>
            <a:r>
              <a:rPr lang="en-US">
                <a:latin typeface="Times New Roman" panose="02020603050405020304" pitchFamily="18" charset="0"/>
                <a:cs typeface="Times New Roman" panose="02020603050405020304" pitchFamily="18" charset="0"/>
              </a:rPr>
              <a:t>Gia đình truyền thống chú trọng giáo dục đạo đức, nhân cách; gia đình hiện nay không chỉ giáo dục về đạo đức, nhân cách mà còn chú trọng giáo dục về kỹ năng, chuyên môn và việc đầu tư cho con cái học hành ngày càng nhiều hơn.</a:t>
            </a:r>
          </a:p>
        </p:txBody>
      </p:sp>
      <p:sp>
        <p:nvSpPr>
          <p:cNvPr id="10" name="TextBox 9">
            <a:extLst>
              <a:ext uri="{FF2B5EF4-FFF2-40B4-BE49-F238E27FC236}">
                <a16:creationId xmlns:a16="http://schemas.microsoft.com/office/drawing/2014/main" id="{C1992380-641C-4134-8997-C0015AFD4652}"/>
              </a:ext>
            </a:extLst>
          </p:cNvPr>
          <p:cNvSpPr txBox="1"/>
          <p:nvPr/>
        </p:nvSpPr>
        <p:spPr>
          <a:xfrm>
            <a:off x="267982" y="1637252"/>
            <a:ext cx="3438707" cy="4801314"/>
          </a:xfrm>
          <a:prstGeom prst="rect">
            <a:avLst/>
          </a:prstGeom>
          <a:noFill/>
        </p:spPr>
        <p:txBody>
          <a:bodyPr wrap="square" rtlCol="0">
            <a:spAutoFit/>
          </a:bodyPr>
          <a:lstStyle/>
          <a:p>
            <a:pPr algn="just"/>
            <a:r>
              <a:rPr lang="en-US" b="1">
                <a:latin typeface="Times New Roman" panose="02020603050405020304" pitchFamily="18" charset="0"/>
                <a:cs typeface="Times New Roman" panose="02020603050405020304" pitchFamily="18" charset="0"/>
              </a:rPr>
              <a:t>sự biến đổi mối quan hệ gia đình</a:t>
            </a:r>
            <a:r>
              <a:rPr lang="en-US">
                <a:latin typeface="Times New Roman" panose="02020603050405020304" pitchFamily="18" charset="0"/>
                <a:cs typeface="Times New Roman" panose="02020603050405020304" pitchFamily="18" charset="0"/>
              </a:rPr>
              <a:t>:</a:t>
            </a:r>
            <a:endParaRPr lang="vi-VN">
              <a:latin typeface="Times New Roman" panose="02020603050405020304" pitchFamily="18" charset="0"/>
              <a:cs typeface="Times New Roman" panose="02020603050405020304" pitchFamily="18" charset="0"/>
            </a:endParaRPr>
          </a:p>
          <a:p>
            <a:pPr algn="just"/>
            <a:r>
              <a:rPr lang="en-US" b="1" i="1">
                <a:latin typeface="Times New Roman" panose="02020603050405020304" pitchFamily="18" charset="0"/>
                <a:cs typeface="Times New Roman" panose="02020603050405020304" pitchFamily="18" charset="0"/>
              </a:rPr>
              <a:t>Quan hệ giữa vợ và </a:t>
            </a:r>
            <a:r>
              <a:rPr lang="vi-VN" b="1" i="1">
                <a:latin typeface="Times New Roman" panose="02020603050405020304" pitchFamily="18" charset="0"/>
                <a:cs typeface="Times New Roman" panose="02020603050405020304" pitchFamily="18" charset="0"/>
              </a:rPr>
              <a:t>chồng:</a:t>
            </a:r>
            <a:r>
              <a:rPr lang="vi-VN">
                <a:latin typeface="Times New Roman" panose="02020603050405020304" pitchFamily="18" charset="0"/>
                <a:cs typeface="Times New Roman" panose="02020603050405020304" pitchFamily="18" charset="0"/>
              </a:rPr>
              <a:t> </a:t>
            </a:r>
            <a:r>
              <a:rPr lang="en-US">
                <a:latin typeface="Times New Roman" panose="02020603050405020304" pitchFamily="18" charset="0"/>
                <a:cs typeface="Times New Roman" panose="02020603050405020304" pitchFamily="18" charset="0"/>
              </a:rPr>
              <a:t>Trong gia đình truyền thống luôn luôn tồn tại sự bất bình đẳng về giới giữa vợ và chồng. hiện nay, sự bình đẳng giữa vợ và chồng đã dần được thể hiện. </a:t>
            </a:r>
            <a:endParaRPr lang="vi-VN">
              <a:latin typeface="Times New Roman" panose="02020603050405020304" pitchFamily="18" charset="0"/>
              <a:cs typeface="Times New Roman" panose="02020603050405020304" pitchFamily="18" charset="0"/>
            </a:endParaRPr>
          </a:p>
          <a:p>
            <a:pPr algn="just"/>
            <a:r>
              <a:rPr lang="en-US" b="1" i="1">
                <a:latin typeface="Times New Roman" panose="02020603050405020304" pitchFamily="18" charset="0"/>
                <a:cs typeface="Times New Roman" panose="02020603050405020304" pitchFamily="18" charset="0"/>
              </a:rPr>
              <a:t>Quan hệ giữa cha mẹ và con </a:t>
            </a:r>
            <a:r>
              <a:rPr lang="vi-VN" b="1" i="1">
                <a:latin typeface="Times New Roman" panose="02020603050405020304" pitchFamily="18" charset="0"/>
                <a:cs typeface="Times New Roman" panose="02020603050405020304" pitchFamily="18" charset="0"/>
              </a:rPr>
              <a:t>cái</a:t>
            </a:r>
            <a:r>
              <a:rPr lang="vi-VN">
                <a:latin typeface="Times New Roman" panose="02020603050405020304" pitchFamily="18" charset="0"/>
                <a:cs typeface="Times New Roman" panose="02020603050405020304" pitchFamily="18" charset="0"/>
              </a:rPr>
              <a:t>: </a:t>
            </a:r>
            <a:r>
              <a:rPr lang="en-US">
                <a:latin typeface="Times New Roman" panose="02020603050405020304" pitchFamily="18" charset="0"/>
                <a:cs typeface="Times New Roman" panose="02020603050405020304" pitchFamily="18" charset="0"/>
              </a:rPr>
              <a:t>Trong gia đình truyền thống, cha mẹ có uy quyền tuyệt đối với con cái. Con cái phải có bổn phận phục tùng cha mẹ. Trong gia đình hiện nay, mối quan hệ giữa cha mẹ và con cái đã dân chủ hơn, con cái được quyền bày tỏ ý kiến, được lựa chọn, quyết định nhiều vấn đề liên quan đến bản thân mình...</a:t>
            </a:r>
          </a:p>
        </p:txBody>
      </p:sp>
      <p:sp>
        <p:nvSpPr>
          <p:cNvPr id="14" name="Rectangle: Rounded Corners 13">
            <a:extLst>
              <a:ext uri="{FF2B5EF4-FFF2-40B4-BE49-F238E27FC236}">
                <a16:creationId xmlns:a16="http://schemas.microsoft.com/office/drawing/2014/main" id="{F6F18FC9-0DC3-4DD1-83C3-2002B47ADA4C}"/>
              </a:ext>
            </a:extLst>
          </p:cNvPr>
          <p:cNvSpPr/>
          <p:nvPr/>
        </p:nvSpPr>
        <p:spPr>
          <a:xfrm>
            <a:off x="8137498" y="1217474"/>
            <a:ext cx="3974672" cy="5488905"/>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54162A30-3F00-40A2-B9D8-8297D8B54AB3}"/>
              </a:ext>
            </a:extLst>
          </p:cNvPr>
          <p:cNvSpPr txBox="1"/>
          <p:nvPr/>
        </p:nvSpPr>
        <p:spPr>
          <a:xfrm>
            <a:off x="8137498" y="1656003"/>
            <a:ext cx="3943350" cy="3693319"/>
          </a:xfrm>
          <a:prstGeom prst="rect">
            <a:avLst/>
          </a:prstGeom>
          <a:noFill/>
        </p:spPr>
        <p:txBody>
          <a:bodyPr wrap="square" rtlCol="0">
            <a:spAutoFit/>
          </a:bodyPr>
          <a:lstStyle/>
          <a:p>
            <a:pPr algn="just"/>
            <a:r>
              <a:rPr lang="en-US" b="1">
                <a:latin typeface="Times New Roman" panose="02020603050405020304" pitchFamily="18" charset="0"/>
                <a:cs typeface="Times New Roman" panose="02020603050405020304" pitchFamily="18" charset="0"/>
              </a:rPr>
              <a:t>sự biến đổi về quy mô gia </a:t>
            </a:r>
            <a:r>
              <a:rPr lang="vi-VN" b="1">
                <a:latin typeface="Times New Roman" panose="02020603050405020304" pitchFamily="18" charset="0"/>
                <a:cs typeface="Times New Roman" panose="02020603050405020304" pitchFamily="18" charset="0"/>
              </a:rPr>
              <a:t>đinh:</a:t>
            </a:r>
          </a:p>
          <a:p>
            <a:pPr algn="just"/>
            <a:r>
              <a:rPr lang="en-US">
                <a:latin typeface="Times New Roman" panose="02020603050405020304" pitchFamily="18" charset="0"/>
                <a:cs typeface="Times New Roman" panose="02020603050405020304" pitchFamily="18" charset="0"/>
              </a:rPr>
              <a:t>Quy mô gia đình ngày nay tồn tại theo xu hướng thu nhỏ hơn so với trước kia, số thành viên trong gia đình trở nên ít đi.</a:t>
            </a:r>
            <a:r>
              <a:rPr lang="vi-VN">
                <a:latin typeface="Times New Roman" panose="02020603050405020304" pitchFamily="18" charset="0"/>
                <a:cs typeface="Times New Roman" panose="02020603050405020304" pitchFamily="18" charset="0"/>
              </a:rPr>
              <a:t> </a:t>
            </a:r>
            <a:r>
              <a:rPr lang="en-US">
                <a:latin typeface="Times New Roman" panose="02020603050405020304" pitchFamily="18" charset="0"/>
                <a:cs typeface="Times New Roman" panose="02020603050405020304" pitchFamily="18" charset="0"/>
              </a:rPr>
              <a:t>Nếu trước đây gia đình truyền thống có thể tồn tại qua ba hoặc bốn thế hệ cùng sống dưới một mái nhà thì ngày nay quy mô gia đình hiện đại đã thu nhỏ lại </a:t>
            </a:r>
            <a:r>
              <a:rPr lang="vi-VN">
                <a:latin typeface="Times New Roman" panose="02020603050405020304" pitchFamily="18" charset="0"/>
                <a:cs typeface="Times New Roman" panose="02020603050405020304" pitchFamily="18" charset="0"/>
              </a:rPr>
              <a:t>. </a:t>
            </a:r>
            <a:r>
              <a:rPr lang="en-US">
                <a:latin typeface="Times New Roman" panose="02020603050405020304" pitchFamily="18" charset="0"/>
                <a:cs typeface="Times New Roman" panose="02020603050405020304" pitchFamily="18" charset="0"/>
              </a:rPr>
              <a:t>Gia đình Việt Nam hiện đại chỉ có hai thế hệ cùng sống chung: cha mẹ - con cái, số con trong gia đình cũng không nhiều như trước,mỗi gia đình chỉ có 1 đến 2 con, cá biệt còn số ít gia đình đơn </a:t>
            </a:r>
            <a:r>
              <a:rPr lang="vi-VN">
                <a:latin typeface="Times New Roman" panose="02020603050405020304" pitchFamily="18" charset="0"/>
                <a:cs typeface="Times New Roman" panose="02020603050405020304" pitchFamily="18" charset="0"/>
              </a:rPr>
              <a:t>thân.</a:t>
            </a:r>
            <a:endParaRPr lang="en-US" b="1">
              <a:latin typeface="Times New Roman" panose="02020603050405020304" pitchFamily="18" charset="0"/>
              <a:cs typeface="Times New Roman" panose="02020603050405020304" pitchFamily="18" charset="0"/>
            </a:endParaRPr>
          </a:p>
        </p:txBody>
      </p:sp>
      <p:pic>
        <p:nvPicPr>
          <p:cNvPr id="17" name="Picture 16">
            <a:extLst>
              <a:ext uri="{FF2B5EF4-FFF2-40B4-BE49-F238E27FC236}">
                <a16:creationId xmlns:a16="http://schemas.microsoft.com/office/drawing/2014/main" id="{DA909C8C-AD1D-4D6B-ADDD-A607C5A68D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4943497">
            <a:off x="3648053" y="5926935"/>
            <a:ext cx="1217455" cy="1217455"/>
          </a:xfrm>
          <a:prstGeom prst="rect">
            <a:avLst/>
          </a:prstGeom>
        </p:spPr>
      </p:pic>
      <p:pic>
        <p:nvPicPr>
          <p:cNvPr id="18" name="Picture 17">
            <a:extLst>
              <a:ext uri="{FF2B5EF4-FFF2-40B4-BE49-F238E27FC236}">
                <a16:creationId xmlns:a16="http://schemas.microsoft.com/office/drawing/2014/main" id="{0F2488FA-01B8-4E93-BEDA-FEA09CFCEF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3970447">
            <a:off x="6777602" y="656150"/>
            <a:ext cx="1353089" cy="1353089"/>
          </a:xfrm>
          <a:prstGeom prst="rect">
            <a:avLst/>
          </a:prstGeom>
        </p:spPr>
      </p:pic>
      <p:sp>
        <p:nvSpPr>
          <p:cNvPr id="23" name="Rectangle: Rounded Corners 22">
            <a:extLst>
              <a:ext uri="{FF2B5EF4-FFF2-40B4-BE49-F238E27FC236}">
                <a16:creationId xmlns:a16="http://schemas.microsoft.com/office/drawing/2014/main" id="{5A1F4532-50B5-4CC8-A446-BBC531070537}"/>
              </a:ext>
            </a:extLst>
          </p:cNvPr>
          <p:cNvSpPr/>
          <p:nvPr/>
        </p:nvSpPr>
        <p:spPr>
          <a:xfrm>
            <a:off x="2311710" y="170796"/>
            <a:ext cx="7734300" cy="62724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latin typeface="Times New Roman" panose="02020603050405020304" pitchFamily="18" charset="0"/>
                <a:cs typeface="Times New Roman" panose="02020603050405020304" pitchFamily="18" charset="0"/>
              </a:rPr>
              <a:t>Khái quát một số biến đổi tích cực của gia đình Việt Nam hiện </a:t>
            </a:r>
            <a:r>
              <a:rPr lang="vi-VN" sz="2400">
                <a:latin typeface="Times New Roman" panose="02020603050405020304" pitchFamily="18" charset="0"/>
                <a:cs typeface="Times New Roman" panose="02020603050405020304" pitchFamily="18" charset="0"/>
              </a:rPr>
              <a:t>nay </a:t>
            </a:r>
            <a:endParaRPr lang="en-US" sz="2400">
              <a:latin typeface="Times New Roman" panose="02020603050405020304" pitchFamily="18" charset="0"/>
              <a:cs typeface="Times New Roman" panose="02020603050405020304" pitchFamily="18" charset="0"/>
            </a:endParaRPr>
          </a:p>
        </p:txBody>
      </p:sp>
      <p:pic>
        <p:nvPicPr>
          <p:cNvPr id="26" name="Picture 25">
            <a:extLst>
              <a:ext uri="{FF2B5EF4-FFF2-40B4-BE49-F238E27FC236}">
                <a16:creationId xmlns:a16="http://schemas.microsoft.com/office/drawing/2014/main" id="{B3618BB0-6B66-4B33-8207-13923376699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90482" y="695819"/>
            <a:ext cx="941433" cy="941433"/>
          </a:xfrm>
          <a:prstGeom prst="rect">
            <a:avLst/>
          </a:prstGeom>
        </p:spPr>
      </p:pic>
      <p:pic>
        <p:nvPicPr>
          <p:cNvPr id="28" name="Picture 27">
            <a:extLst>
              <a:ext uri="{FF2B5EF4-FFF2-40B4-BE49-F238E27FC236}">
                <a16:creationId xmlns:a16="http://schemas.microsoft.com/office/drawing/2014/main" id="{F4F2B4BD-3D76-497C-8C21-68D522C999C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62960" y="862537"/>
            <a:ext cx="648750" cy="648750"/>
          </a:xfrm>
          <a:prstGeom prst="rect">
            <a:avLst/>
          </a:prstGeom>
        </p:spPr>
      </p:pic>
    </p:spTree>
    <p:extLst>
      <p:ext uri="{BB962C8B-B14F-4D97-AF65-F5344CB8AC3E}">
        <p14:creationId xmlns:p14="http://schemas.microsoft.com/office/powerpoint/2010/main" val="25004854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a:extLst>
              <a:ext uri="{FF2B5EF4-FFF2-40B4-BE49-F238E27FC236}">
                <a16:creationId xmlns:a16="http://schemas.microsoft.com/office/drawing/2014/main" id="{816B405C-B524-437D-A020-C9F0875C6D2C}"/>
              </a:ext>
            </a:extLst>
          </p:cNvPr>
          <p:cNvSpPr/>
          <p:nvPr/>
        </p:nvSpPr>
        <p:spPr>
          <a:xfrm>
            <a:off x="0" y="1908624"/>
            <a:ext cx="386117" cy="386117"/>
          </a:xfrm>
          <a:prstGeom prst="ellipse">
            <a:avLst/>
          </a:prstGeom>
          <a:solidFill>
            <a:srgbClr val="2929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mj-lt"/>
              <a:cs typeface="+mn-ea"/>
              <a:sym typeface="+mn-lt"/>
            </a:endParaRPr>
          </a:p>
        </p:txBody>
      </p:sp>
      <p:sp>
        <p:nvSpPr>
          <p:cNvPr id="11" name="文本框 10">
            <a:extLst>
              <a:ext uri="{FF2B5EF4-FFF2-40B4-BE49-F238E27FC236}">
                <a16:creationId xmlns:a16="http://schemas.microsoft.com/office/drawing/2014/main" id="{603A6E5A-BBD2-4CB3-BE95-586115139FE2}"/>
              </a:ext>
            </a:extLst>
          </p:cNvPr>
          <p:cNvSpPr txBox="1"/>
          <p:nvPr/>
        </p:nvSpPr>
        <p:spPr>
          <a:xfrm>
            <a:off x="323709" y="1687093"/>
            <a:ext cx="5487156" cy="5536387"/>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pPr>
              <a:lnSpc>
                <a:spcPct val="150000"/>
              </a:lnSpc>
            </a:pPr>
            <a:r>
              <a:rPr lang="en-US" sz="2200" dirty="0">
                <a:latin typeface="Times New Roman" panose="02020603050405020304" pitchFamily="18" charset="0"/>
                <a:cs typeface="Times New Roman" panose="02020603050405020304" pitchFamily="18" charset="0"/>
              </a:rPr>
              <a:t>Trong </a:t>
            </a:r>
            <a:r>
              <a:rPr lang="en-US" sz="2200" dirty="0" err="1">
                <a:latin typeface="Times New Roman" panose="02020603050405020304" pitchFamily="18" charset="0"/>
                <a:cs typeface="Times New Roman" panose="02020603050405020304" pitchFamily="18" charset="0"/>
              </a:rPr>
              <a:t>thời</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kỳ</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quá</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độ</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lên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chủ</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nghĩa</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xã</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hội</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dưới</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tác</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động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của</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nhiều</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yếu</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tố</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khách</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quan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và</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chủ</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quan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như</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phát</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triển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của</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kinh</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tế</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thị</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trường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định</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hướng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xã</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hội</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chủ</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nghĩa</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công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nghiệp</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hóa</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hiện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đại</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hóa</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gắn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với</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phát</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triển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kinh</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tế</a:t>
            </a:r>
            <a:r>
              <a:rPr lang="en-US" sz="2200" dirty="0">
                <a:latin typeface="Times New Roman" panose="02020603050405020304" pitchFamily="18" charset="0"/>
                <a:cs typeface="Times New Roman" panose="02020603050405020304" pitchFamily="18" charset="0"/>
              </a:rPr>
              <a:t> tri </a:t>
            </a:r>
            <a:r>
              <a:rPr lang="en-US" sz="2200" dirty="0" err="1">
                <a:latin typeface="Times New Roman" panose="02020603050405020304" pitchFamily="18" charset="0"/>
                <a:cs typeface="Times New Roman" panose="02020603050405020304" pitchFamily="18" charset="0"/>
              </a:rPr>
              <a:t>thức</a:t>
            </a:r>
            <a:r>
              <a:rPr lang="en-US" sz="2200" dirty="0">
                <a:latin typeface="Times New Roman" panose="02020603050405020304" pitchFamily="18" charset="0"/>
                <a:cs typeface="Times New Roman" panose="02020603050405020304" pitchFamily="18" charset="0"/>
              </a:rPr>
              <a:t>, xu </a:t>
            </a:r>
            <a:r>
              <a:rPr lang="en-US" sz="2200" dirty="0" err="1">
                <a:latin typeface="Times New Roman" panose="02020603050405020304" pitchFamily="18" charset="0"/>
                <a:cs typeface="Times New Roman" panose="02020603050405020304" pitchFamily="18" charset="0"/>
              </a:rPr>
              <a:t>thế</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toàn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cầu</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hóa</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và</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hội</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nhập</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quốc</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tế</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cách</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mạng</a:t>
            </a:r>
            <a:r>
              <a:rPr lang="en-US" sz="2200" dirty="0">
                <a:latin typeface="Times New Roman" panose="02020603050405020304" pitchFamily="18" charset="0"/>
                <a:cs typeface="Times New Roman" panose="02020603050405020304" pitchFamily="18" charset="0"/>
              </a:rPr>
              <a:t> khoa </a:t>
            </a:r>
            <a:r>
              <a:rPr lang="en-US" sz="2200" dirty="0" err="1">
                <a:latin typeface="Times New Roman" panose="02020603050405020304" pitchFamily="18" charset="0"/>
                <a:cs typeface="Times New Roman" panose="02020603050405020304" pitchFamily="18" charset="0"/>
              </a:rPr>
              <a:t>học</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và</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công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nghệ</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hiện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đại</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chủ</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trương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chính</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sách</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của</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Đảng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và</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Nhà</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nước</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về</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gia</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đình</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gia</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đình</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Việt</a:t>
            </a:r>
            <a:r>
              <a:rPr lang="en-US" sz="2200" dirty="0">
                <a:latin typeface="Times New Roman" panose="02020603050405020304" pitchFamily="18" charset="0"/>
                <a:cs typeface="Times New Roman" panose="02020603050405020304" pitchFamily="18" charset="0"/>
              </a:rPr>
              <a:t> Nam </a:t>
            </a:r>
            <a:r>
              <a:rPr lang="en-US" sz="2200" dirty="0" err="1">
                <a:latin typeface="Times New Roman" panose="02020603050405020304" pitchFamily="18" charset="0"/>
                <a:cs typeface="Times New Roman" panose="02020603050405020304" pitchFamily="18" charset="0"/>
              </a:rPr>
              <a:t>đã</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có</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một</a:t>
            </a:r>
            <a:r>
              <a:rPr lang="vi-VN" sz="2200" dirty="0">
                <a:latin typeface="Times New Roman" panose="02020603050405020304" pitchFamily="18" charset="0"/>
                <a:cs typeface="Times New Roman" panose="02020603050405020304" pitchFamily="18" charset="0"/>
              </a:rPr>
              <a:t> số </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biến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đổi</a:t>
            </a:r>
            <a:r>
              <a:rPr lang="vi-VN" sz="2200" dirty="0">
                <a:latin typeface="Times New Roman" panose="02020603050405020304" pitchFamily="18" charset="0"/>
                <a:cs typeface="Times New Roman" panose="02020603050405020304" pitchFamily="18" charset="0"/>
              </a:rPr>
              <a:t>  tiêu cực: </a:t>
            </a:r>
            <a:endParaRPr lang="en-US" sz="2200" dirty="0">
              <a:latin typeface="Times New Roman" panose="02020603050405020304" pitchFamily="18" charset="0"/>
              <a:cs typeface="Times New Roman" panose="02020603050405020304" pitchFamily="18" charset="0"/>
            </a:endParaRPr>
          </a:p>
          <a:p>
            <a:pPr algn="ctr">
              <a:lnSpc>
                <a:spcPct val="150000"/>
              </a:lnSpc>
            </a:pPr>
            <a:endParaRPr lang="en-US" i="1" dirty="0">
              <a:solidFill>
                <a:schemeClr val="tx1">
                  <a:lumMod val="75000"/>
                  <a:lumOff val="25000"/>
                </a:schemeClr>
              </a:solidFill>
              <a:latin typeface="Times New Roman" panose="02020603050405020304" pitchFamily="18" charset="0"/>
              <a:cs typeface="Times New Roman" panose="02020603050405020304" pitchFamily="18" charset="0"/>
              <a:sym typeface="+mn-lt"/>
            </a:endParaRPr>
          </a:p>
        </p:txBody>
      </p:sp>
      <p:sp>
        <p:nvSpPr>
          <p:cNvPr id="14" name="椭圆 13">
            <a:extLst>
              <a:ext uri="{FF2B5EF4-FFF2-40B4-BE49-F238E27FC236}">
                <a16:creationId xmlns:a16="http://schemas.microsoft.com/office/drawing/2014/main" id="{0AD38D40-4A6D-448B-A180-A7EB20A870E4}"/>
              </a:ext>
            </a:extLst>
          </p:cNvPr>
          <p:cNvSpPr/>
          <p:nvPr/>
        </p:nvSpPr>
        <p:spPr>
          <a:xfrm>
            <a:off x="5252850" y="331144"/>
            <a:ext cx="558015" cy="558015"/>
          </a:xfrm>
          <a:prstGeom prst="ellipse">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mj-lt"/>
              <a:cs typeface="+mn-ea"/>
              <a:sym typeface="+mn-lt"/>
            </a:endParaRPr>
          </a:p>
        </p:txBody>
      </p:sp>
      <p:sp>
        <p:nvSpPr>
          <p:cNvPr id="15" name="椭圆 14">
            <a:extLst>
              <a:ext uri="{FF2B5EF4-FFF2-40B4-BE49-F238E27FC236}">
                <a16:creationId xmlns:a16="http://schemas.microsoft.com/office/drawing/2014/main" id="{A6363EFF-03BF-4FF2-BD00-75C605CA1585}"/>
              </a:ext>
            </a:extLst>
          </p:cNvPr>
          <p:cNvSpPr/>
          <p:nvPr/>
        </p:nvSpPr>
        <p:spPr>
          <a:xfrm>
            <a:off x="8654316" y="5719882"/>
            <a:ext cx="558015" cy="558015"/>
          </a:xfrm>
          <a:prstGeom prst="ellipse">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mj-lt"/>
              <a:cs typeface="+mn-ea"/>
              <a:sym typeface="+mn-lt"/>
            </a:endParaRPr>
          </a:p>
        </p:txBody>
      </p:sp>
      <p:pic>
        <p:nvPicPr>
          <p:cNvPr id="9" name="Picture 8" descr="A person and person holding scissors to a child&#10;&#10;Description automatically generated">
            <a:extLst>
              <a:ext uri="{FF2B5EF4-FFF2-40B4-BE49-F238E27FC236}">
                <a16:creationId xmlns:a16="http://schemas.microsoft.com/office/drawing/2014/main" id="{D57C8F1E-E89E-3A01-514C-D20EEE9333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2101371"/>
            <a:ext cx="4326192" cy="2897426"/>
          </a:xfrm>
          <a:prstGeom prst="rect">
            <a:avLst/>
          </a:prstGeom>
        </p:spPr>
      </p:pic>
      <p:sp>
        <p:nvSpPr>
          <p:cNvPr id="2" name="TextBox 1">
            <a:extLst>
              <a:ext uri="{FF2B5EF4-FFF2-40B4-BE49-F238E27FC236}">
                <a16:creationId xmlns:a16="http://schemas.microsoft.com/office/drawing/2014/main" id="{4ABDCA07-9B49-F08A-A53C-968855AE3B54}"/>
              </a:ext>
            </a:extLst>
          </p:cNvPr>
          <p:cNvSpPr txBox="1"/>
          <p:nvPr/>
        </p:nvSpPr>
        <p:spPr>
          <a:xfrm>
            <a:off x="2502247" y="416537"/>
            <a:ext cx="8755380" cy="1600438"/>
          </a:xfrm>
          <a:prstGeom prst="rect">
            <a:avLst/>
          </a:prstGeom>
          <a:noFill/>
        </p:spPr>
        <p:txBody>
          <a:bodyPr wrap="square" rtlCol="0">
            <a:spAutoFit/>
          </a:bodyPr>
          <a:lstStyle/>
          <a:p>
            <a:r>
              <a:rPr lang="vi-VN" sz="4000" b="1" u="sng" dirty="0">
                <a:latin typeface="+mj-lt"/>
              </a:rPr>
              <a:t>Khái Quát Một Số Biến Đổi Tiêu Cực Của Gia Đình Việt Nam Hiện Nay</a:t>
            </a:r>
            <a:endParaRPr lang="en-US" sz="4000" dirty="0">
              <a:latin typeface="+mj-lt"/>
            </a:endParaRPr>
          </a:p>
          <a:p>
            <a:endParaRPr lang="en-US" dirty="0"/>
          </a:p>
        </p:txBody>
      </p:sp>
      <p:sp>
        <p:nvSpPr>
          <p:cNvPr id="3" name="椭圆 8">
            <a:extLst>
              <a:ext uri="{FF2B5EF4-FFF2-40B4-BE49-F238E27FC236}">
                <a16:creationId xmlns:a16="http://schemas.microsoft.com/office/drawing/2014/main" id="{EB541DA9-7935-7D22-78BA-03DA27233095}"/>
              </a:ext>
            </a:extLst>
          </p:cNvPr>
          <p:cNvSpPr/>
          <p:nvPr/>
        </p:nvSpPr>
        <p:spPr>
          <a:xfrm>
            <a:off x="161889" y="150908"/>
            <a:ext cx="1776215" cy="1776215"/>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ltLang="zh-CN" sz="6000" dirty="0">
                <a:solidFill>
                  <a:schemeClr val="tx1"/>
                </a:solidFill>
                <a:latin typeface="+mj-lt"/>
                <a:cs typeface="+mn-ea"/>
                <a:sym typeface="+mn-lt"/>
              </a:rPr>
              <a:t>01</a:t>
            </a:r>
            <a:endParaRPr lang="zh-CN" altLang="en-US" sz="6000" dirty="0">
              <a:solidFill>
                <a:schemeClr val="tx1"/>
              </a:solidFill>
              <a:latin typeface="+mj-lt"/>
              <a:cs typeface="+mn-ea"/>
              <a:sym typeface="+mn-lt"/>
            </a:endParaRPr>
          </a:p>
        </p:txBody>
      </p:sp>
    </p:spTree>
    <p:extLst>
      <p:ext uri="{BB962C8B-B14F-4D97-AF65-F5344CB8AC3E}">
        <p14:creationId xmlns:p14="http://schemas.microsoft.com/office/powerpoint/2010/main" val="2352103840"/>
      </p:ext>
    </p:extLst>
  </p:cSld>
  <p:clrMapOvr>
    <a:masterClrMapping/>
  </p:clrMapOvr>
  <mc:AlternateContent xmlns:mc="http://schemas.openxmlformats.org/markup-compatibility/2006">
    <mc:Choice xmlns:p14="http://schemas.microsoft.com/office/powerpoint/2010/main" Requires="p14">
      <p:transition spd="slow" p14:dur="1200">
        <p:dissolve/>
      </p:transition>
    </mc:Choice>
    <mc:Fallback>
      <p:transition spd="slow">
        <p:dissolv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p:tgtEl>
                                          <p:spTgt spid="11"/>
                                        </p:tgtEl>
                                        <p:attrNameLst>
                                          <p:attrName>ppt_y</p:attrName>
                                        </p:attrNameLst>
                                      </p:cBhvr>
                                      <p:tavLst>
                                        <p:tav tm="0">
                                          <p:val>
                                            <p:strVal val="#ppt_y+#ppt_h*1.125000"/>
                                          </p:val>
                                        </p:tav>
                                        <p:tav tm="100000">
                                          <p:val>
                                            <p:strVal val="#ppt_y"/>
                                          </p:val>
                                        </p:tav>
                                      </p:tavLst>
                                    </p:anim>
                                    <p:animEffect transition="in" filter="wipe(up)">
                                      <p:cBhvr>
                                        <p:cTn id="8" dur="500"/>
                                        <p:tgtEl>
                                          <p:spTgt spid="11"/>
                                        </p:tgtEl>
                                      </p:cBhvr>
                                    </p:animEffect>
                                  </p:childTnLst>
                                </p:cTn>
                              </p:par>
                              <p:par>
                                <p:cTn id="9" presetID="42"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fade">
                                      <p:cBhvr>
                                        <p:cTn id="11" dur="1000"/>
                                        <p:tgtEl>
                                          <p:spTgt spid="14"/>
                                        </p:tgtEl>
                                      </p:cBhvr>
                                    </p:animEffect>
                                    <p:anim calcmode="lin" valueType="num">
                                      <p:cBhvr>
                                        <p:cTn id="12" dur="1000" fill="hold"/>
                                        <p:tgtEl>
                                          <p:spTgt spid="14"/>
                                        </p:tgtEl>
                                        <p:attrNameLst>
                                          <p:attrName>ppt_x</p:attrName>
                                        </p:attrNameLst>
                                      </p:cBhvr>
                                      <p:tavLst>
                                        <p:tav tm="0">
                                          <p:val>
                                            <p:strVal val="#ppt_x"/>
                                          </p:val>
                                        </p:tav>
                                        <p:tav tm="100000">
                                          <p:val>
                                            <p:strVal val="#ppt_x"/>
                                          </p:val>
                                        </p:tav>
                                      </p:tavLst>
                                    </p:anim>
                                    <p:anim calcmode="lin" valueType="num">
                                      <p:cBhvr>
                                        <p:cTn id="13" dur="1000" fill="hold"/>
                                        <p:tgtEl>
                                          <p:spTgt spid="14"/>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1000"/>
                                        <p:tgtEl>
                                          <p:spTgt spid="15"/>
                                        </p:tgtEl>
                                      </p:cBhvr>
                                    </p:animEffect>
                                    <p:anim calcmode="lin" valueType="num">
                                      <p:cBhvr>
                                        <p:cTn id="17" dur="1000" fill="hold"/>
                                        <p:tgtEl>
                                          <p:spTgt spid="15"/>
                                        </p:tgtEl>
                                        <p:attrNameLst>
                                          <p:attrName>ppt_x</p:attrName>
                                        </p:attrNameLst>
                                      </p:cBhvr>
                                      <p:tavLst>
                                        <p:tav tm="0">
                                          <p:val>
                                            <p:strVal val="#ppt_x"/>
                                          </p:val>
                                        </p:tav>
                                        <p:tav tm="100000">
                                          <p:val>
                                            <p:strVal val="#ppt_x"/>
                                          </p:val>
                                        </p:tav>
                                      </p:tavLst>
                                    </p:anim>
                                    <p:anim calcmode="lin" valueType="num">
                                      <p:cBhvr>
                                        <p:cTn id="18"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ldLvl="0"/>
      <p:bldP spid="14" grpId="0" animBg="1"/>
      <p:bldP spid="1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a:extLst>
              <a:ext uri="{FF2B5EF4-FFF2-40B4-BE49-F238E27FC236}">
                <a16:creationId xmlns:a16="http://schemas.microsoft.com/office/drawing/2014/main" id="{816B405C-B524-437D-A020-C9F0875C6D2C}"/>
              </a:ext>
            </a:extLst>
          </p:cNvPr>
          <p:cNvSpPr/>
          <p:nvPr/>
        </p:nvSpPr>
        <p:spPr>
          <a:xfrm>
            <a:off x="465221" y="417094"/>
            <a:ext cx="386117" cy="386117"/>
          </a:xfrm>
          <a:prstGeom prst="ellipse">
            <a:avLst/>
          </a:prstGeom>
          <a:solidFill>
            <a:srgbClr val="2929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FFFF00"/>
              </a:solidFill>
              <a:latin typeface="+mj-lt"/>
              <a:cs typeface="+mn-ea"/>
              <a:sym typeface="+mn-lt"/>
            </a:endParaRPr>
          </a:p>
        </p:txBody>
      </p:sp>
      <p:sp>
        <p:nvSpPr>
          <p:cNvPr id="5" name="文本框 4">
            <a:extLst>
              <a:ext uri="{FF2B5EF4-FFF2-40B4-BE49-F238E27FC236}">
                <a16:creationId xmlns:a16="http://schemas.microsoft.com/office/drawing/2014/main" id="{27FD09E1-2F64-4D27-BE2A-B97B619CFA7C}"/>
              </a:ext>
            </a:extLst>
          </p:cNvPr>
          <p:cNvSpPr txBox="1"/>
          <p:nvPr/>
        </p:nvSpPr>
        <p:spPr>
          <a:xfrm>
            <a:off x="1646626" y="273670"/>
            <a:ext cx="2063385" cy="584775"/>
          </a:xfrm>
          <a:prstGeom prst="rect">
            <a:avLst/>
          </a:prstGeom>
          <a:noFill/>
        </p:spPr>
        <p:txBody>
          <a:bodyPr wrap="none" rtlCol="0">
            <a:spAutoFit/>
          </a:bodyPr>
          <a:lstStyle/>
          <a:p>
            <a:pPr>
              <a:defRPr/>
            </a:pPr>
            <a:r>
              <a:rPr lang="en-US" sz="3200" b="1" u="sng" spc="225" dirty="0" err="1">
                <a:solidFill>
                  <a:srgbClr val="292929"/>
                </a:solidFill>
                <a:latin typeface="Times  New Roman"/>
                <a:cs typeface="+mn-ea"/>
                <a:sym typeface="+mn-lt"/>
              </a:rPr>
              <a:t>Thứ</a:t>
            </a:r>
            <a:r>
              <a:rPr lang="en-US" sz="3200" b="1" u="sng" spc="225" dirty="0">
                <a:solidFill>
                  <a:srgbClr val="292929"/>
                </a:solidFill>
                <a:latin typeface="Times  New Roman"/>
                <a:cs typeface="+mn-ea"/>
                <a:sym typeface="+mn-lt"/>
              </a:rPr>
              <a:t> </a:t>
            </a:r>
            <a:r>
              <a:rPr lang="en-US" sz="3200" b="1" u="sng" spc="225" dirty="0" err="1">
                <a:solidFill>
                  <a:srgbClr val="292929"/>
                </a:solidFill>
                <a:latin typeface="Times  New Roman"/>
                <a:cs typeface="+mn-ea"/>
                <a:sym typeface="+mn-lt"/>
              </a:rPr>
              <a:t>nhất</a:t>
            </a:r>
            <a:endParaRPr lang="tr-TR" sz="3200" b="1" u="sng" spc="225" dirty="0">
              <a:solidFill>
                <a:srgbClr val="292929"/>
              </a:solidFill>
              <a:latin typeface="Times  New Roman"/>
              <a:cs typeface="+mn-ea"/>
              <a:sym typeface="+mn-lt"/>
            </a:endParaRPr>
          </a:p>
        </p:txBody>
      </p:sp>
      <p:sp>
        <p:nvSpPr>
          <p:cNvPr id="19" name="TextBox 18">
            <a:extLst>
              <a:ext uri="{FF2B5EF4-FFF2-40B4-BE49-F238E27FC236}">
                <a16:creationId xmlns:a16="http://schemas.microsoft.com/office/drawing/2014/main" id="{03479B77-4567-6473-8727-8DCE243F3258}"/>
              </a:ext>
            </a:extLst>
          </p:cNvPr>
          <p:cNvSpPr txBox="1"/>
          <p:nvPr/>
        </p:nvSpPr>
        <p:spPr>
          <a:xfrm>
            <a:off x="190030" y="1648880"/>
            <a:ext cx="6096000" cy="3046988"/>
          </a:xfrm>
          <a:prstGeom prst="rect">
            <a:avLst/>
          </a:prstGeom>
          <a:noFill/>
        </p:spPr>
        <p:txBody>
          <a:bodyPr wrap="square">
            <a:spAutoFit/>
          </a:bodyPr>
          <a:lstStyle/>
          <a:p>
            <a:r>
              <a:rPr lang="en-US" sz="2400" dirty="0" err="1">
                <a:latin typeface="Times New Roman" panose="02020603050405020304" pitchFamily="18" charset="0"/>
                <a:cs typeface="Times New Roman" panose="02020603050405020304" pitchFamily="18" charset="0"/>
              </a:rPr>
              <a:t>Sự</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biến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đổi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về</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quy</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mô</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gia</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đình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quy</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mô</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gia</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đình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ngày</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càng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giảm</a:t>
            </a:r>
            <a:r>
              <a:rPr lang="en-US" sz="2400" dirty="0">
                <a:latin typeface="Times New Roman" panose="02020603050405020304" pitchFamily="18" charset="0"/>
                <a:cs typeface="Times New Roman" panose="02020603050405020304" pitchFamily="18" charset="0"/>
              </a:rPr>
              <a:t>. Xu </a:t>
            </a:r>
            <a:r>
              <a:rPr lang="en-US" sz="2400" dirty="0" err="1">
                <a:latin typeface="Times New Roman" panose="02020603050405020304" pitchFamily="18" charset="0"/>
                <a:cs typeface="Times New Roman" panose="02020603050405020304" pitchFamily="18" charset="0"/>
              </a:rPr>
              <a:t>hướng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giảm</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quy</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mô</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gia</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đình</a:t>
            </a:r>
            <a:r>
              <a:rPr lang="en-US" sz="2400" dirty="0">
                <a:latin typeface="Times New Roman" panose="02020603050405020304" pitchFamily="18" charset="0"/>
                <a:cs typeface="Times New Roman" panose="02020603050405020304" pitchFamily="18" charset="0"/>
              </a:rPr>
              <a:t> do </a:t>
            </a:r>
            <a:r>
              <a:rPr lang="en-US" sz="2400" dirty="0" err="1">
                <a:latin typeface="Times New Roman" panose="02020603050405020304" pitchFamily="18" charset="0"/>
                <a:cs typeface="Times New Roman" panose="02020603050405020304" pitchFamily="18" charset="0"/>
              </a:rPr>
              <a:t>tác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động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của</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nhiều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nguyên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nhân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trong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đó</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phải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kể</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đến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vai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trò</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của</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Nhà</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nước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trong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cuộc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vận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động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sinh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đẻ</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có</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kế</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hoạch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trong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những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năm</a:t>
            </a:r>
            <a:r>
              <a:rPr lang="en-US" sz="2400" dirty="0">
                <a:latin typeface="Times New Roman" panose="02020603050405020304" pitchFamily="18" charset="0"/>
                <a:cs typeface="Times New Roman" panose="02020603050405020304" pitchFamily="18" charset="0"/>
              </a:rPr>
              <a:t> 1980, 1990. </a:t>
            </a:r>
            <a:r>
              <a:rPr lang="en-US" sz="2400" dirty="0" err="1">
                <a:latin typeface="Times New Roman" panose="02020603050405020304" pitchFamily="18" charset="0"/>
                <a:cs typeface="Times New Roman" panose="02020603050405020304" pitchFamily="18" charset="0"/>
              </a:rPr>
              <a:t>Bên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cạnh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đó</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sự</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thay</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đổi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mô</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hình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chung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sống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giữa</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các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thế</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hệ</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cũng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là</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nguyên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nhân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dân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đến</a:t>
            </a:r>
            <a:r>
              <a:rPr lang="en-US" sz="2400" dirty="0">
                <a:latin typeface="Times New Roman" panose="02020603050405020304" pitchFamily="18" charset="0"/>
                <a:cs typeface="Times New Roman" panose="02020603050405020304" pitchFamily="18" charset="0"/>
              </a:rPr>
              <a:t> xu </a:t>
            </a:r>
            <a:r>
              <a:rPr lang="en-US" sz="2400" dirty="0" err="1">
                <a:latin typeface="Times New Roman" panose="02020603050405020304" pitchFamily="18" charset="0"/>
                <a:cs typeface="Times New Roman" panose="02020603050405020304" pitchFamily="18" charset="0"/>
              </a:rPr>
              <a:t>hướng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giảm</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quy</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mô</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gia</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đình</a:t>
            </a:r>
            <a:r>
              <a:rPr lang="en-US" sz="2400" dirty="0">
                <a:latin typeface="Times New Roman" panose="02020603050405020304" pitchFamily="18" charset="0"/>
                <a:cs typeface="Times New Roman" panose="02020603050405020304" pitchFamily="18" charset="0"/>
              </a:rPr>
              <a:t>.</a:t>
            </a:r>
          </a:p>
        </p:txBody>
      </p:sp>
      <p:pic>
        <p:nvPicPr>
          <p:cNvPr id="21" name="Picture 20" descr="A diagram of a family&#10;&#10;Description automatically generated">
            <a:extLst>
              <a:ext uri="{FF2B5EF4-FFF2-40B4-BE49-F238E27FC236}">
                <a16:creationId xmlns:a16="http://schemas.microsoft.com/office/drawing/2014/main" id="{07164E95-8BEC-CDE5-ED58-B1C8E9F844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86030" y="1150374"/>
            <a:ext cx="5463518" cy="3962400"/>
          </a:xfrm>
          <a:prstGeom prst="rect">
            <a:avLst/>
          </a:prstGeom>
        </p:spPr>
      </p:pic>
      <p:sp>
        <p:nvSpPr>
          <p:cNvPr id="22" name="椭圆 13">
            <a:extLst>
              <a:ext uri="{FF2B5EF4-FFF2-40B4-BE49-F238E27FC236}">
                <a16:creationId xmlns:a16="http://schemas.microsoft.com/office/drawing/2014/main" id="{BB757A98-8013-D575-BA3E-4DD20F313611}"/>
              </a:ext>
            </a:extLst>
          </p:cNvPr>
          <p:cNvSpPr/>
          <p:nvPr/>
        </p:nvSpPr>
        <p:spPr>
          <a:xfrm>
            <a:off x="8300850" y="245196"/>
            <a:ext cx="558015" cy="558015"/>
          </a:xfrm>
          <a:prstGeom prst="ellipse">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mj-lt"/>
              <a:cs typeface="+mn-ea"/>
              <a:sym typeface="+mn-lt"/>
            </a:endParaRPr>
          </a:p>
        </p:txBody>
      </p:sp>
      <p:sp>
        <p:nvSpPr>
          <p:cNvPr id="23" name="椭圆 13">
            <a:extLst>
              <a:ext uri="{FF2B5EF4-FFF2-40B4-BE49-F238E27FC236}">
                <a16:creationId xmlns:a16="http://schemas.microsoft.com/office/drawing/2014/main" id="{738ADC6E-6D26-C683-CD17-28C2422F33EA}"/>
              </a:ext>
            </a:extLst>
          </p:cNvPr>
          <p:cNvSpPr/>
          <p:nvPr/>
        </p:nvSpPr>
        <p:spPr>
          <a:xfrm>
            <a:off x="1557752" y="5650395"/>
            <a:ext cx="558015" cy="558015"/>
          </a:xfrm>
          <a:prstGeom prst="ellipse">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mj-lt"/>
              <a:cs typeface="+mn-ea"/>
              <a:sym typeface="+mn-lt"/>
            </a:endParaRPr>
          </a:p>
        </p:txBody>
      </p:sp>
      <p:sp>
        <p:nvSpPr>
          <p:cNvPr id="24" name="椭圆 13">
            <a:extLst>
              <a:ext uri="{FF2B5EF4-FFF2-40B4-BE49-F238E27FC236}">
                <a16:creationId xmlns:a16="http://schemas.microsoft.com/office/drawing/2014/main" id="{DF15658E-B3E9-889D-991A-B450DA3F7CE1}"/>
              </a:ext>
            </a:extLst>
          </p:cNvPr>
          <p:cNvSpPr/>
          <p:nvPr/>
        </p:nvSpPr>
        <p:spPr>
          <a:xfrm>
            <a:off x="9746192" y="5364648"/>
            <a:ext cx="558015" cy="558015"/>
          </a:xfrm>
          <a:prstGeom prst="ellipse">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FFFF00"/>
              </a:solidFill>
              <a:highlight>
                <a:srgbClr val="FFFF00"/>
              </a:highlight>
              <a:latin typeface="+mj-lt"/>
              <a:cs typeface="+mn-ea"/>
              <a:sym typeface="+mn-lt"/>
            </a:endParaRPr>
          </a:p>
        </p:txBody>
      </p:sp>
      <p:sp>
        <p:nvSpPr>
          <p:cNvPr id="25" name="Rectangle 26">
            <a:extLst>
              <a:ext uri="{FF2B5EF4-FFF2-40B4-BE49-F238E27FC236}">
                <a16:creationId xmlns:a16="http://schemas.microsoft.com/office/drawing/2014/main" id="{E9481585-A257-AAFF-A18C-81E934CBF2FB}"/>
              </a:ext>
            </a:extLst>
          </p:cNvPr>
          <p:cNvSpPr/>
          <p:nvPr/>
        </p:nvSpPr>
        <p:spPr>
          <a:xfrm>
            <a:off x="144311" y="1764735"/>
            <a:ext cx="45719" cy="683895"/>
          </a:xfrm>
          <a:prstGeom prst="rec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828800" rtl="0"/>
            <a:endParaRPr lang="en-US" sz="1200" kern="1200">
              <a:solidFill>
                <a:schemeClr val="tx1">
                  <a:lumMod val="65000"/>
                  <a:lumOff val="35000"/>
                </a:schemeClr>
              </a:solidFill>
              <a:latin typeface="+mj-lt"/>
              <a:cs typeface="+mn-ea"/>
              <a:sym typeface="+mn-lt"/>
            </a:endParaRPr>
          </a:p>
        </p:txBody>
      </p:sp>
      <p:grpSp>
        <p:nvGrpSpPr>
          <p:cNvPr id="29" name="组合 11">
            <a:extLst>
              <a:ext uri="{FF2B5EF4-FFF2-40B4-BE49-F238E27FC236}">
                <a16:creationId xmlns:a16="http://schemas.microsoft.com/office/drawing/2014/main" id="{83433E40-24F2-9664-C408-BEFCB8B70767}"/>
              </a:ext>
            </a:extLst>
          </p:cNvPr>
          <p:cNvGrpSpPr/>
          <p:nvPr/>
        </p:nvGrpSpPr>
        <p:grpSpPr>
          <a:xfrm>
            <a:off x="30579" y="-134239"/>
            <a:ext cx="1527173" cy="1488782"/>
            <a:chOff x="1269667" y="1823914"/>
            <a:chExt cx="4093043" cy="4093043"/>
          </a:xfrm>
        </p:grpSpPr>
        <p:sp>
          <p:nvSpPr>
            <p:cNvPr id="30" name="椭圆 8">
              <a:extLst>
                <a:ext uri="{FF2B5EF4-FFF2-40B4-BE49-F238E27FC236}">
                  <a16:creationId xmlns:a16="http://schemas.microsoft.com/office/drawing/2014/main" id="{9FFC5F3F-3F54-0F98-8ECE-975D1D9B9481}"/>
                </a:ext>
              </a:extLst>
            </p:cNvPr>
            <p:cNvSpPr/>
            <p:nvPr/>
          </p:nvSpPr>
          <p:spPr>
            <a:xfrm>
              <a:off x="1530950" y="2759518"/>
              <a:ext cx="2221834" cy="2221834"/>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lt"/>
                <a:cs typeface="+mn-ea"/>
                <a:sym typeface="+mn-lt"/>
              </a:endParaRPr>
            </a:p>
          </p:txBody>
        </p:sp>
        <p:sp>
          <p:nvSpPr>
            <p:cNvPr id="31" name="椭圆 9">
              <a:extLst>
                <a:ext uri="{FF2B5EF4-FFF2-40B4-BE49-F238E27FC236}">
                  <a16:creationId xmlns:a16="http://schemas.microsoft.com/office/drawing/2014/main" id="{37FCD3F0-E578-3E29-BC92-75C55044678D}"/>
                </a:ext>
              </a:extLst>
            </p:cNvPr>
            <p:cNvSpPr/>
            <p:nvPr/>
          </p:nvSpPr>
          <p:spPr>
            <a:xfrm>
              <a:off x="1269667" y="1823914"/>
              <a:ext cx="4093043" cy="4093043"/>
            </a:xfrm>
            <a:prstGeom prst="ellipse">
              <a:avLst/>
            </a:prstGeom>
            <a:noFill/>
            <a:ln w="571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lt"/>
                <a:cs typeface="+mn-ea"/>
                <a:sym typeface="+mn-lt"/>
              </a:endParaRPr>
            </a:p>
          </p:txBody>
        </p:sp>
      </p:grpSp>
    </p:spTree>
    <p:extLst>
      <p:ext uri="{BB962C8B-B14F-4D97-AF65-F5344CB8AC3E}">
        <p14:creationId xmlns:p14="http://schemas.microsoft.com/office/powerpoint/2010/main" val="3276995432"/>
      </p:ext>
    </p:extLst>
  </p:cSld>
  <p:clrMapOvr>
    <a:masterClrMapping/>
  </p:clrMapOvr>
  <mc:AlternateContent xmlns:mc="http://schemas.openxmlformats.org/markup-compatibility/2006">
    <mc:Choice xmlns:p14="http://schemas.microsoft.com/office/powerpoint/2010/main" Requires="p14">
      <p:transition spd="slow" p14:dur="1200">
        <p:dissolve/>
      </p:transition>
    </mc:Choice>
    <mc:Fallback>
      <p:transition spd="slow">
        <p:dissolv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1000"/>
                                        <p:tgtEl>
                                          <p:spTgt spid="22"/>
                                        </p:tgtEl>
                                      </p:cBhvr>
                                    </p:animEffect>
                                    <p:anim calcmode="lin" valueType="num">
                                      <p:cBhvr>
                                        <p:cTn id="8" dur="1000" fill="hold"/>
                                        <p:tgtEl>
                                          <p:spTgt spid="22"/>
                                        </p:tgtEl>
                                        <p:attrNameLst>
                                          <p:attrName>ppt_x</p:attrName>
                                        </p:attrNameLst>
                                      </p:cBhvr>
                                      <p:tavLst>
                                        <p:tav tm="0">
                                          <p:val>
                                            <p:strVal val="#ppt_x"/>
                                          </p:val>
                                        </p:tav>
                                        <p:tav tm="100000">
                                          <p:val>
                                            <p:strVal val="#ppt_x"/>
                                          </p:val>
                                        </p:tav>
                                      </p:tavLst>
                                    </p:anim>
                                    <p:anim calcmode="lin" valueType="num">
                                      <p:cBhvr>
                                        <p:cTn id="9" dur="1000" fill="hold"/>
                                        <p:tgtEl>
                                          <p:spTgt spid="2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1000"/>
                                        <p:tgtEl>
                                          <p:spTgt spid="23"/>
                                        </p:tgtEl>
                                      </p:cBhvr>
                                    </p:animEffect>
                                    <p:anim calcmode="lin" valueType="num">
                                      <p:cBhvr>
                                        <p:cTn id="13" dur="1000" fill="hold"/>
                                        <p:tgtEl>
                                          <p:spTgt spid="23"/>
                                        </p:tgtEl>
                                        <p:attrNameLst>
                                          <p:attrName>ppt_x</p:attrName>
                                        </p:attrNameLst>
                                      </p:cBhvr>
                                      <p:tavLst>
                                        <p:tav tm="0">
                                          <p:val>
                                            <p:strVal val="#ppt_x"/>
                                          </p:val>
                                        </p:tav>
                                        <p:tav tm="100000">
                                          <p:val>
                                            <p:strVal val="#ppt_x"/>
                                          </p:val>
                                        </p:tav>
                                      </p:tavLst>
                                    </p:anim>
                                    <p:anim calcmode="lin" valueType="num">
                                      <p:cBhvr>
                                        <p:cTn id="14" dur="1000" fill="hold"/>
                                        <p:tgtEl>
                                          <p:spTgt spid="23"/>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fade">
                                      <p:cBhvr>
                                        <p:cTn id="17" dur="1000"/>
                                        <p:tgtEl>
                                          <p:spTgt spid="24"/>
                                        </p:tgtEl>
                                      </p:cBhvr>
                                    </p:animEffect>
                                    <p:anim calcmode="lin" valueType="num">
                                      <p:cBhvr>
                                        <p:cTn id="18" dur="1000" fill="hold"/>
                                        <p:tgtEl>
                                          <p:spTgt spid="24"/>
                                        </p:tgtEl>
                                        <p:attrNameLst>
                                          <p:attrName>ppt_x</p:attrName>
                                        </p:attrNameLst>
                                      </p:cBhvr>
                                      <p:tavLst>
                                        <p:tav tm="0">
                                          <p:val>
                                            <p:strVal val="#ppt_x"/>
                                          </p:val>
                                        </p:tav>
                                        <p:tav tm="100000">
                                          <p:val>
                                            <p:strVal val="#ppt_x"/>
                                          </p:val>
                                        </p:tav>
                                      </p:tavLst>
                                    </p:anim>
                                    <p:anim calcmode="lin" valueType="num">
                                      <p:cBhvr>
                                        <p:cTn id="19"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a:extLst>
              <a:ext uri="{FF2B5EF4-FFF2-40B4-BE49-F238E27FC236}">
                <a16:creationId xmlns:a16="http://schemas.microsoft.com/office/drawing/2014/main" id="{816B405C-B524-437D-A020-C9F0875C6D2C}"/>
              </a:ext>
            </a:extLst>
          </p:cNvPr>
          <p:cNvSpPr/>
          <p:nvPr/>
        </p:nvSpPr>
        <p:spPr>
          <a:xfrm>
            <a:off x="465221" y="417094"/>
            <a:ext cx="386117" cy="386117"/>
          </a:xfrm>
          <a:prstGeom prst="ellipse">
            <a:avLst/>
          </a:prstGeom>
          <a:solidFill>
            <a:srgbClr val="2929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mj-lt"/>
              <a:cs typeface="+mn-ea"/>
              <a:sym typeface="+mn-lt"/>
            </a:endParaRPr>
          </a:p>
        </p:txBody>
      </p:sp>
      <p:sp>
        <p:nvSpPr>
          <p:cNvPr id="5" name="文本框 4">
            <a:extLst>
              <a:ext uri="{FF2B5EF4-FFF2-40B4-BE49-F238E27FC236}">
                <a16:creationId xmlns:a16="http://schemas.microsoft.com/office/drawing/2014/main" id="{27FD09E1-2F64-4D27-BE2A-B97B619CFA7C}"/>
              </a:ext>
            </a:extLst>
          </p:cNvPr>
          <p:cNvSpPr txBox="1"/>
          <p:nvPr/>
        </p:nvSpPr>
        <p:spPr>
          <a:xfrm>
            <a:off x="1803001" y="206073"/>
            <a:ext cx="1875835" cy="584775"/>
          </a:xfrm>
          <a:prstGeom prst="rect">
            <a:avLst/>
          </a:prstGeom>
          <a:noFill/>
        </p:spPr>
        <p:txBody>
          <a:bodyPr wrap="none" rtlCol="0">
            <a:spAutoFit/>
          </a:bodyPr>
          <a:lstStyle/>
          <a:p>
            <a:pPr>
              <a:defRPr/>
            </a:pPr>
            <a:r>
              <a:rPr lang="en-US" sz="3200" b="1" u="sng" spc="225" dirty="0" err="1">
                <a:solidFill>
                  <a:srgbClr val="292929"/>
                </a:solidFill>
                <a:latin typeface="Times  New Roman"/>
                <a:cs typeface="+mn-ea"/>
                <a:sym typeface="+mn-lt"/>
              </a:rPr>
              <a:t>Thứ</a:t>
            </a:r>
            <a:r>
              <a:rPr lang="en-US" sz="3200" b="1" u="sng" spc="225" dirty="0">
                <a:solidFill>
                  <a:srgbClr val="292929"/>
                </a:solidFill>
                <a:latin typeface="Times  New Roman"/>
                <a:cs typeface="+mn-ea"/>
                <a:sym typeface="+mn-lt"/>
              </a:rPr>
              <a:t> Hai</a:t>
            </a:r>
            <a:endParaRPr lang="tr-TR" sz="3200" b="1" u="sng" spc="225" dirty="0">
              <a:solidFill>
                <a:srgbClr val="292929"/>
              </a:solidFill>
              <a:latin typeface="Times  New Roman"/>
              <a:cs typeface="+mn-ea"/>
              <a:sym typeface="+mn-lt"/>
            </a:endParaRPr>
          </a:p>
        </p:txBody>
      </p:sp>
      <p:sp>
        <p:nvSpPr>
          <p:cNvPr id="8" name="TextBox 17">
            <a:extLst>
              <a:ext uri="{FF2B5EF4-FFF2-40B4-BE49-F238E27FC236}">
                <a16:creationId xmlns:a16="http://schemas.microsoft.com/office/drawing/2014/main" id="{30E6EE37-57FF-4AA0-8801-7D8B3AB1A503}"/>
              </a:ext>
            </a:extLst>
          </p:cNvPr>
          <p:cNvSpPr txBox="1"/>
          <p:nvPr/>
        </p:nvSpPr>
        <p:spPr>
          <a:xfrm>
            <a:off x="1494790" y="2806700"/>
            <a:ext cx="2312670" cy="338554"/>
          </a:xfrm>
          <a:prstGeom prst="rect">
            <a:avLst/>
          </a:prstGeom>
          <a:noFill/>
        </p:spPr>
        <p:txBody>
          <a:bodyPr wrap="square" rtlCol="0">
            <a:spAutoFit/>
          </a:bodyPr>
          <a:lstStyle/>
          <a:p>
            <a:pPr defTabSz="1828800"/>
            <a:r>
              <a:rPr lang="en-US" sz="1600" i="1" dirty="0">
                <a:solidFill>
                  <a:schemeClr val="tx1">
                    <a:lumMod val="65000"/>
                    <a:lumOff val="35000"/>
                  </a:schemeClr>
                </a:solidFill>
                <a:latin typeface="+mj-lt"/>
                <a:cs typeface="+mn-ea"/>
                <a:sym typeface="+mn-lt"/>
              </a:rPr>
              <a:t>.</a:t>
            </a:r>
            <a:endParaRPr lang="en-US" sz="1600" i="1" kern="1200" dirty="0">
              <a:solidFill>
                <a:schemeClr val="tx1">
                  <a:lumMod val="65000"/>
                  <a:lumOff val="35000"/>
                </a:schemeClr>
              </a:solidFill>
              <a:latin typeface="+mj-lt"/>
              <a:cs typeface="+mn-ea"/>
              <a:sym typeface="+mn-lt"/>
            </a:endParaRPr>
          </a:p>
        </p:txBody>
      </p:sp>
      <p:sp>
        <p:nvSpPr>
          <p:cNvPr id="9" name="Rectangle 18">
            <a:extLst>
              <a:ext uri="{FF2B5EF4-FFF2-40B4-BE49-F238E27FC236}">
                <a16:creationId xmlns:a16="http://schemas.microsoft.com/office/drawing/2014/main" id="{6E771E03-FB73-4F58-AB84-F736748F6B11}"/>
              </a:ext>
            </a:extLst>
          </p:cNvPr>
          <p:cNvSpPr/>
          <p:nvPr/>
        </p:nvSpPr>
        <p:spPr>
          <a:xfrm>
            <a:off x="658279" y="1318511"/>
            <a:ext cx="4256801" cy="5509200"/>
          </a:xfrm>
          <a:prstGeom prst="rect">
            <a:avLst/>
          </a:prstGeom>
        </p:spPr>
        <p:txBody>
          <a:bodyPr wrap="square">
            <a:spAutoFit/>
          </a:bodyPr>
          <a:lstStyle/>
          <a:p>
            <a:pPr defTabSz="1828800"/>
            <a:r>
              <a:rPr lang="en-US" sz="2400" kern="100" dirty="0" err="1">
                <a:solidFill>
                  <a:srgbClr val="333333"/>
                </a:solidFill>
                <a:latin typeface="Times New Roman" panose="02020603050405020304" pitchFamily="18" charset="0"/>
                <a:ea typeface="Calibri" panose="020F0502020204030204" pitchFamily="34" charset="0"/>
                <a:cs typeface="Times New Roman" panose="02020603050405020304" pitchFamily="18" charset="0"/>
              </a:rPr>
              <a:t>S</a:t>
            </a:r>
            <a:r>
              <a:rPr lang="en-US" sz="2400" i="0" kern="100" dirty="0" err="1">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ự</a:t>
            </a:r>
            <a:r>
              <a:rPr lang="en-US" sz="2400" i="0" kern="1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i="0" kern="100" dirty="0" err="1">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biến</a:t>
            </a:r>
            <a:r>
              <a:rPr lang="en-US" sz="2400" i="0" kern="1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i="0" kern="100" dirty="0" err="1">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đổi</a:t>
            </a:r>
            <a:r>
              <a:rPr lang="en-US" sz="2400" i="0" kern="1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i="0" kern="100" dirty="0" err="1">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về</a:t>
            </a:r>
            <a:r>
              <a:rPr lang="en-US" sz="2400" i="0" kern="1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i="0" kern="100" dirty="0" err="1">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suy</a:t>
            </a:r>
            <a:r>
              <a:rPr lang="vi-VN" sz="2400" i="0" kern="1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 nghĩ :</a:t>
            </a:r>
            <a:r>
              <a:rPr lang="vi-VN" sz="24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ở </a:t>
            </a:r>
            <a:r>
              <a:rPr lang="en-US" sz="24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thời</a:t>
            </a:r>
            <a:r>
              <a:rPr lang="en-US" sz="24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kỳ</a:t>
            </a:r>
            <a:r>
              <a:rPr lang="en-US" sz="24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này</a:t>
            </a:r>
            <a:r>
              <a:rPr lang="en-US" sz="24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các</a:t>
            </a:r>
            <a:r>
              <a:rPr lang="en-US" sz="24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gia</a:t>
            </a:r>
            <a:r>
              <a:rPr lang="en-US" sz="24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đình</a:t>
            </a:r>
            <a:r>
              <a:rPr lang="en-US" sz="24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khuyết</a:t>
            </a:r>
            <a:r>
              <a:rPr lang="en-US" sz="24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trở</a:t>
            </a:r>
            <a:r>
              <a:rPr lang="en-US" sz="24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nên</a:t>
            </a:r>
            <a:r>
              <a:rPr lang="en-US" sz="24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phổ</a:t>
            </a:r>
            <a:r>
              <a:rPr lang="en-US" sz="24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biến</a:t>
            </a:r>
            <a:r>
              <a:rPr lang="en-US" sz="24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hơn</a:t>
            </a:r>
            <a:r>
              <a:rPr lang="en-US" sz="24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so </a:t>
            </a:r>
            <a:r>
              <a:rPr lang="en-US" sz="24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với</a:t>
            </a:r>
            <a:r>
              <a:rPr lang="en-US" sz="24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thời</a:t>
            </a:r>
            <a:r>
              <a:rPr lang="en-US" sz="24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kỳ</a:t>
            </a:r>
            <a:r>
              <a:rPr lang="en-US" sz="24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trước</a:t>
            </a:r>
            <a:r>
              <a:rPr lang="en-US" sz="24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Một</a:t>
            </a:r>
            <a:r>
              <a:rPr lang="en-US" sz="24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gia</a:t>
            </a:r>
            <a:r>
              <a:rPr lang="en-US" sz="24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đình</a:t>
            </a:r>
            <a:r>
              <a:rPr lang="en-US" sz="24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khuyết</a:t>
            </a:r>
            <a:r>
              <a:rPr lang="en-US" sz="24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tức</a:t>
            </a:r>
            <a:r>
              <a:rPr lang="en-US" sz="24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là</a:t>
            </a:r>
            <a:r>
              <a:rPr lang="en-US" sz="24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gia</a:t>
            </a:r>
            <a:r>
              <a:rPr lang="en-US" sz="24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đình</a:t>
            </a:r>
            <a:r>
              <a:rPr lang="en-US" sz="24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không</a:t>
            </a:r>
            <a:r>
              <a:rPr lang="en-US" sz="24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có</a:t>
            </a:r>
            <a:r>
              <a:rPr lang="en-US" sz="24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đầy</a:t>
            </a:r>
            <a:r>
              <a:rPr lang="en-US" sz="24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đủ</a:t>
            </a:r>
            <a:r>
              <a:rPr lang="en-US" sz="24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cả</a:t>
            </a:r>
            <a:r>
              <a:rPr lang="en-US" sz="24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bố</a:t>
            </a:r>
            <a:r>
              <a:rPr lang="en-US" sz="24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mẹ</a:t>
            </a:r>
            <a:r>
              <a:rPr lang="en-US" sz="24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và</a:t>
            </a:r>
            <a:r>
              <a:rPr lang="en-US" sz="24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con </a:t>
            </a:r>
            <a:r>
              <a:rPr lang="en-US" sz="24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cái</a:t>
            </a:r>
            <a:r>
              <a:rPr lang="en-US" sz="24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Kết</a:t>
            </a:r>
            <a:r>
              <a:rPr lang="en-US" sz="24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cấu</a:t>
            </a:r>
            <a:r>
              <a:rPr lang="en-US" sz="24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của</a:t>
            </a:r>
            <a:r>
              <a:rPr lang="en-US" sz="24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gia</a:t>
            </a:r>
            <a:r>
              <a:rPr lang="en-US" sz="24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đình</a:t>
            </a:r>
            <a:r>
              <a:rPr lang="en-US" sz="24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khuyết</a:t>
            </a:r>
            <a:r>
              <a:rPr lang="en-US" sz="24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có</a:t>
            </a:r>
            <a:r>
              <a:rPr lang="en-US" sz="24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thể</a:t>
            </a:r>
            <a:r>
              <a:rPr lang="en-US" sz="24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thiếu</a:t>
            </a:r>
            <a:r>
              <a:rPr lang="en-US" sz="24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đi</a:t>
            </a:r>
            <a:r>
              <a:rPr lang="en-US" sz="24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bố</a:t>
            </a:r>
            <a:r>
              <a:rPr lang="en-US" sz="24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hoặc</a:t>
            </a:r>
            <a:r>
              <a:rPr lang="en-US" sz="24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mẹ</a:t>
            </a:r>
            <a:r>
              <a:rPr lang="en-US" sz="24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kiểu</a:t>
            </a:r>
            <a:r>
              <a:rPr lang="en-US" sz="24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gia</a:t>
            </a:r>
            <a:r>
              <a:rPr lang="en-US" sz="24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đình</a:t>
            </a:r>
            <a:r>
              <a:rPr lang="en-US" sz="24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khuyết</a:t>
            </a:r>
            <a:r>
              <a:rPr lang="en-US" sz="24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này</a:t>
            </a:r>
            <a:r>
              <a:rPr lang="en-US" sz="24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là</a:t>
            </a:r>
            <a:r>
              <a:rPr lang="en-US" sz="24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gia</a:t>
            </a:r>
            <a:r>
              <a:rPr lang="en-US" sz="24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đình</a:t>
            </a:r>
            <a:r>
              <a:rPr lang="en-US" sz="24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đơn</a:t>
            </a:r>
            <a:r>
              <a:rPr lang="en-US" sz="24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thân</a:t>
            </a:r>
            <a:r>
              <a:rPr lang="en-US" sz="24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Còn</a:t>
            </a:r>
            <a:r>
              <a:rPr lang="en-US" sz="24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một</a:t>
            </a:r>
            <a:r>
              <a:rPr lang="en-US" sz="24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loại</a:t>
            </a:r>
            <a:r>
              <a:rPr lang="en-US" sz="24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gia</a:t>
            </a:r>
            <a:r>
              <a:rPr lang="en-US" sz="24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đình</a:t>
            </a:r>
            <a:r>
              <a:rPr lang="en-US" sz="24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khuyết</a:t>
            </a:r>
            <a:r>
              <a:rPr lang="en-US" sz="24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khác</a:t>
            </a:r>
            <a:r>
              <a:rPr lang="en-US" sz="24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đó</a:t>
            </a:r>
            <a:r>
              <a:rPr lang="en-US" sz="24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là</a:t>
            </a:r>
            <a:r>
              <a:rPr lang="en-US" sz="24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gia</a:t>
            </a:r>
            <a:r>
              <a:rPr lang="en-US" sz="24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đình</a:t>
            </a:r>
            <a:r>
              <a:rPr lang="en-US" sz="24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có</a:t>
            </a:r>
            <a:r>
              <a:rPr lang="en-US" sz="24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vợ</a:t>
            </a:r>
            <a:r>
              <a:rPr lang="en-US" sz="24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chồng</a:t>
            </a:r>
            <a:r>
              <a:rPr lang="en-US" sz="24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nhưng</a:t>
            </a:r>
            <a:r>
              <a:rPr lang="en-US" sz="24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không</a:t>
            </a:r>
            <a:r>
              <a:rPr lang="en-US" sz="24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thể</a:t>
            </a:r>
            <a:r>
              <a:rPr lang="en-US" sz="24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sinh</a:t>
            </a:r>
            <a:r>
              <a:rPr lang="en-US" sz="24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con </a:t>
            </a:r>
            <a:r>
              <a:rPr lang="en-US" sz="24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hoặc</a:t>
            </a:r>
            <a:r>
              <a:rPr lang="en-US" sz="24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không</a:t>
            </a:r>
            <a:r>
              <a:rPr lang="en-US" sz="24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có</a:t>
            </a:r>
            <a:r>
              <a:rPr lang="en-US" sz="24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ý </a:t>
            </a:r>
            <a:r>
              <a:rPr lang="en-US" sz="24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định</a:t>
            </a:r>
            <a:r>
              <a:rPr lang="en-US" sz="24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sinh</a:t>
            </a:r>
            <a:r>
              <a:rPr lang="en-US" sz="24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con </a:t>
            </a:r>
            <a:r>
              <a:rPr lang="en-US" sz="24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vì</a:t>
            </a:r>
            <a:r>
              <a:rPr lang="en-US" sz="24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một</a:t>
            </a:r>
            <a:r>
              <a:rPr lang="en-US" sz="24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lý</a:t>
            </a:r>
            <a:r>
              <a:rPr lang="en-US" sz="24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do </a:t>
            </a:r>
            <a:r>
              <a:rPr lang="en-US" sz="24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nào</a:t>
            </a:r>
            <a:r>
              <a:rPr lang="en-US" sz="24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đó</a:t>
            </a:r>
            <a:r>
              <a:rPr lang="vi-VN" sz="24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24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algn="l" defTabSz="1828800" rtl="0"/>
            <a:endParaRPr lang="en-US" sz="1600" b="1" kern="1200" dirty="0">
              <a:solidFill>
                <a:schemeClr val="tx1">
                  <a:lumMod val="65000"/>
                  <a:lumOff val="35000"/>
                </a:schemeClr>
              </a:solidFill>
              <a:latin typeface="+mj-lt"/>
              <a:cs typeface="+mn-ea"/>
              <a:sym typeface="+mn-lt"/>
            </a:endParaRPr>
          </a:p>
        </p:txBody>
      </p:sp>
      <p:sp>
        <p:nvSpPr>
          <p:cNvPr id="17" name="Rectangle 26">
            <a:extLst>
              <a:ext uri="{FF2B5EF4-FFF2-40B4-BE49-F238E27FC236}">
                <a16:creationId xmlns:a16="http://schemas.microsoft.com/office/drawing/2014/main" id="{4F0D5FD2-46CA-4F55-85CE-861212F8678F}"/>
              </a:ext>
            </a:extLst>
          </p:cNvPr>
          <p:cNvSpPr/>
          <p:nvPr/>
        </p:nvSpPr>
        <p:spPr>
          <a:xfrm>
            <a:off x="420217" y="1556720"/>
            <a:ext cx="45719" cy="683895"/>
          </a:xfrm>
          <a:prstGeom prst="rec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828800" rtl="0"/>
            <a:endParaRPr lang="en-US" sz="1200" kern="1200">
              <a:solidFill>
                <a:schemeClr val="tx1">
                  <a:lumMod val="65000"/>
                  <a:lumOff val="35000"/>
                </a:schemeClr>
              </a:solidFill>
              <a:latin typeface="+mj-lt"/>
              <a:cs typeface="+mn-ea"/>
              <a:sym typeface="+mn-lt"/>
            </a:endParaRPr>
          </a:p>
        </p:txBody>
      </p:sp>
      <p:sp>
        <p:nvSpPr>
          <p:cNvPr id="19" name="椭圆 18">
            <a:extLst>
              <a:ext uri="{FF2B5EF4-FFF2-40B4-BE49-F238E27FC236}">
                <a16:creationId xmlns:a16="http://schemas.microsoft.com/office/drawing/2014/main" id="{23045694-65AC-400C-AB0B-CFD9465654CF}"/>
              </a:ext>
            </a:extLst>
          </p:cNvPr>
          <p:cNvSpPr/>
          <p:nvPr/>
        </p:nvSpPr>
        <p:spPr>
          <a:xfrm>
            <a:off x="5424334" y="5936803"/>
            <a:ext cx="804001" cy="804001"/>
          </a:xfrm>
          <a:prstGeom prst="ellipse">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mj-lt"/>
              <a:cs typeface="+mn-ea"/>
              <a:sym typeface="+mn-lt"/>
            </a:endParaRPr>
          </a:p>
        </p:txBody>
      </p:sp>
      <p:pic>
        <p:nvPicPr>
          <p:cNvPr id="3" name="Picture 2" descr="A person and person sitting on a chair">
            <a:extLst>
              <a:ext uri="{FF2B5EF4-FFF2-40B4-BE49-F238E27FC236}">
                <a16:creationId xmlns:a16="http://schemas.microsoft.com/office/drawing/2014/main" id="{BFA11D66-E853-CB95-591A-7FE6552364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2792" y="1318511"/>
            <a:ext cx="5220929" cy="4604531"/>
          </a:xfrm>
          <a:prstGeom prst="rect">
            <a:avLst/>
          </a:prstGeom>
        </p:spPr>
      </p:pic>
      <p:grpSp>
        <p:nvGrpSpPr>
          <p:cNvPr id="20" name="组合 11">
            <a:extLst>
              <a:ext uri="{FF2B5EF4-FFF2-40B4-BE49-F238E27FC236}">
                <a16:creationId xmlns:a16="http://schemas.microsoft.com/office/drawing/2014/main" id="{4828F575-7A81-B087-E84A-C5B84D37D1EF}"/>
              </a:ext>
            </a:extLst>
          </p:cNvPr>
          <p:cNvGrpSpPr/>
          <p:nvPr/>
        </p:nvGrpSpPr>
        <p:grpSpPr>
          <a:xfrm>
            <a:off x="30579" y="-134239"/>
            <a:ext cx="1527173" cy="1488782"/>
            <a:chOff x="1269667" y="1823914"/>
            <a:chExt cx="4093043" cy="4093043"/>
          </a:xfrm>
        </p:grpSpPr>
        <p:sp>
          <p:nvSpPr>
            <p:cNvPr id="21" name="椭圆 8">
              <a:extLst>
                <a:ext uri="{FF2B5EF4-FFF2-40B4-BE49-F238E27FC236}">
                  <a16:creationId xmlns:a16="http://schemas.microsoft.com/office/drawing/2014/main" id="{8362F5BA-E668-E02C-41F3-C1CD3A59C33C}"/>
                </a:ext>
              </a:extLst>
            </p:cNvPr>
            <p:cNvSpPr/>
            <p:nvPr/>
          </p:nvSpPr>
          <p:spPr>
            <a:xfrm>
              <a:off x="1530950" y="2759518"/>
              <a:ext cx="2221834" cy="2221834"/>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lt"/>
                <a:cs typeface="+mn-ea"/>
                <a:sym typeface="+mn-lt"/>
              </a:endParaRPr>
            </a:p>
          </p:txBody>
        </p:sp>
        <p:sp>
          <p:nvSpPr>
            <p:cNvPr id="22" name="椭圆 9">
              <a:extLst>
                <a:ext uri="{FF2B5EF4-FFF2-40B4-BE49-F238E27FC236}">
                  <a16:creationId xmlns:a16="http://schemas.microsoft.com/office/drawing/2014/main" id="{00312625-0A42-C242-5E40-00CEAB62550B}"/>
                </a:ext>
              </a:extLst>
            </p:cNvPr>
            <p:cNvSpPr/>
            <p:nvPr/>
          </p:nvSpPr>
          <p:spPr>
            <a:xfrm>
              <a:off x="1269667" y="1823914"/>
              <a:ext cx="4093043" cy="4093043"/>
            </a:xfrm>
            <a:prstGeom prst="ellipse">
              <a:avLst/>
            </a:prstGeom>
            <a:noFill/>
            <a:ln w="571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lt"/>
                <a:cs typeface="+mn-ea"/>
                <a:sym typeface="+mn-lt"/>
              </a:endParaRPr>
            </a:p>
          </p:txBody>
        </p:sp>
      </p:grpSp>
    </p:spTree>
    <p:extLst>
      <p:ext uri="{BB962C8B-B14F-4D97-AF65-F5344CB8AC3E}">
        <p14:creationId xmlns:p14="http://schemas.microsoft.com/office/powerpoint/2010/main" val="1521469227"/>
      </p:ext>
    </p:extLst>
  </p:cSld>
  <p:clrMapOvr>
    <a:masterClrMapping/>
  </p:clrMapOvr>
  <mc:AlternateContent xmlns:mc="http://schemas.openxmlformats.org/markup-compatibility/2006">
    <mc:Choice xmlns:p14="http://schemas.microsoft.com/office/powerpoint/2010/main" Requires="p14">
      <p:transition spd="slow" p14:dur="1200">
        <p:dissolve/>
      </p:transition>
    </mc:Choice>
    <mc:Fallback>
      <p:transition spd="slow">
        <p:dissolv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anim calcmode="lin" valueType="num">
                                      <p:cBhvr>
                                        <p:cTn id="8" dur="1000" fill="hold"/>
                                        <p:tgtEl>
                                          <p:spTgt spid="19"/>
                                        </p:tgtEl>
                                        <p:attrNameLst>
                                          <p:attrName>ppt_x</p:attrName>
                                        </p:attrNameLst>
                                      </p:cBhvr>
                                      <p:tavLst>
                                        <p:tav tm="0">
                                          <p:val>
                                            <p:strVal val="#ppt_x"/>
                                          </p:val>
                                        </p:tav>
                                        <p:tav tm="100000">
                                          <p:val>
                                            <p:strVal val="#ppt_x"/>
                                          </p:val>
                                        </p:tav>
                                      </p:tavLst>
                                    </p:anim>
                                    <p:anim calcmode="lin" valueType="num">
                                      <p:cBhvr>
                                        <p:cTn id="9"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a:extLst>
              <a:ext uri="{FF2B5EF4-FFF2-40B4-BE49-F238E27FC236}">
                <a16:creationId xmlns:a16="http://schemas.microsoft.com/office/drawing/2014/main" id="{816B405C-B524-437D-A020-C9F0875C6D2C}"/>
              </a:ext>
            </a:extLst>
          </p:cNvPr>
          <p:cNvSpPr/>
          <p:nvPr/>
        </p:nvSpPr>
        <p:spPr>
          <a:xfrm>
            <a:off x="465221" y="417094"/>
            <a:ext cx="386117" cy="386117"/>
          </a:xfrm>
          <a:prstGeom prst="ellipse">
            <a:avLst/>
          </a:prstGeom>
          <a:solidFill>
            <a:srgbClr val="2929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mj-lt"/>
              <a:cs typeface="+mn-ea"/>
              <a:sym typeface="+mn-lt"/>
            </a:endParaRPr>
          </a:p>
        </p:txBody>
      </p:sp>
      <p:sp>
        <p:nvSpPr>
          <p:cNvPr id="5" name="文本框 4">
            <a:extLst>
              <a:ext uri="{FF2B5EF4-FFF2-40B4-BE49-F238E27FC236}">
                <a16:creationId xmlns:a16="http://schemas.microsoft.com/office/drawing/2014/main" id="{27FD09E1-2F64-4D27-BE2A-B97B619CFA7C}"/>
              </a:ext>
            </a:extLst>
          </p:cNvPr>
          <p:cNvSpPr txBox="1"/>
          <p:nvPr/>
        </p:nvSpPr>
        <p:spPr>
          <a:xfrm>
            <a:off x="1655240" y="317764"/>
            <a:ext cx="1688283" cy="584775"/>
          </a:xfrm>
          <a:prstGeom prst="rect">
            <a:avLst/>
          </a:prstGeom>
          <a:noFill/>
        </p:spPr>
        <p:txBody>
          <a:bodyPr wrap="none" rtlCol="0">
            <a:spAutoFit/>
          </a:bodyPr>
          <a:lstStyle/>
          <a:p>
            <a:pPr>
              <a:defRPr/>
            </a:pPr>
            <a:r>
              <a:rPr lang="en-US" sz="3200" b="1" u="sng" spc="225" dirty="0" err="1">
                <a:solidFill>
                  <a:srgbClr val="292929"/>
                </a:solidFill>
                <a:latin typeface="Times  New Roman"/>
                <a:cs typeface="+mn-ea"/>
                <a:sym typeface="+mn-lt"/>
              </a:rPr>
              <a:t>Thứ</a:t>
            </a:r>
            <a:r>
              <a:rPr lang="en-US" sz="3200" b="1" u="sng" spc="225" dirty="0">
                <a:solidFill>
                  <a:srgbClr val="292929"/>
                </a:solidFill>
                <a:latin typeface="Times  New Roman"/>
                <a:cs typeface="+mn-ea"/>
                <a:sym typeface="+mn-lt"/>
              </a:rPr>
              <a:t> Ba</a:t>
            </a:r>
            <a:endParaRPr lang="tr-TR" sz="3200" b="1" u="sng" spc="225" dirty="0">
              <a:solidFill>
                <a:srgbClr val="292929"/>
              </a:solidFill>
              <a:latin typeface="Times  New Roman"/>
              <a:cs typeface="+mn-ea"/>
              <a:sym typeface="+mn-lt"/>
            </a:endParaRPr>
          </a:p>
        </p:txBody>
      </p:sp>
      <p:sp>
        <p:nvSpPr>
          <p:cNvPr id="13" name="文本框 12">
            <a:extLst>
              <a:ext uri="{FF2B5EF4-FFF2-40B4-BE49-F238E27FC236}">
                <a16:creationId xmlns:a16="http://schemas.microsoft.com/office/drawing/2014/main" id="{F0991DF5-B228-42E7-9068-92766A485506}"/>
              </a:ext>
            </a:extLst>
          </p:cNvPr>
          <p:cNvSpPr txBox="1"/>
          <p:nvPr/>
        </p:nvSpPr>
        <p:spPr>
          <a:xfrm>
            <a:off x="1222233" y="1188929"/>
            <a:ext cx="5841625" cy="5262979"/>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r>
              <a:rPr lang="en-US" sz="2400" dirty="0" err="1">
                <a:latin typeface="Times New Roman" panose="02020603050405020304" pitchFamily="18" charset="0"/>
                <a:cs typeface="Times New Roman" panose="02020603050405020304" pitchFamily="18" charset="0"/>
              </a:rPr>
              <a:t>Sự</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biến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đổi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về</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chức</a:t>
            </a:r>
            <a:r>
              <a:rPr lang="vi-VN" sz="2400" dirty="0">
                <a:latin typeface="Times New Roman" panose="02020603050405020304" pitchFamily="18" charset="0"/>
                <a:cs typeface="Times New Roman" panose="02020603050405020304" pitchFamily="18" charset="0"/>
              </a:rPr>
              <a:t> năng: </a:t>
            </a:r>
            <a:r>
              <a:rPr lang="en-US" sz="2400" dirty="0">
                <a:latin typeface="Times New Roman" panose="02020603050405020304" pitchFamily="18" charset="0"/>
                <a:cs typeface="Times New Roman" panose="02020603050405020304" pitchFamily="18" charset="0"/>
              </a:rPr>
              <a:t>Gia </a:t>
            </a:r>
            <a:r>
              <a:rPr lang="en-US" sz="2400" dirty="0" err="1">
                <a:latin typeface="Times New Roman" panose="02020603050405020304" pitchFamily="18" charset="0"/>
                <a:cs typeface="Times New Roman" panose="02020603050405020304" pitchFamily="18" charset="0"/>
              </a:rPr>
              <a:t>đình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không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còn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thực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hiện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nhiều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chức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năng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như</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trước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nữa</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mà</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có</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sự</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chuyển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giao</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bớt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các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chức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năng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của</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gia</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đình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cho</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các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thể</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chế</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khác</a:t>
            </a:r>
            <a:r>
              <a:rPr lang="en-US" sz="2400" dirty="0">
                <a:latin typeface="Times New Roman" panose="02020603050405020304" pitchFamily="18" charset="0"/>
                <a:cs typeface="Times New Roman" panose="02020603050405020304" pitchFamily="18" charset="0"/>
              </a:rPr>
              <a:t>. Gia </a:t>
            </a:r>
            <a:r>
              <a:rPr lang="en-US" sz="2400" dirty="0" err="1">
                <a:latin typeface="Times New Roman" panose="02020603050405020304" pitchFamily="18" charset="0"/>
                <a:cs typeface="Times New Roman" panose="02020603050405020304" pitchFamily="18" charset="0"/>
              </a:rPr>
              <a:t>đình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mất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nhiều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chức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năng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và</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các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thành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viên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của</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gia</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đình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tham</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gia</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vào</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tất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cả</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những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chức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năng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của</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gia</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đình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nhưng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với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tư</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cách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cá</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nhân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không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phải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với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tư</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cách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thành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viên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gia</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đình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Một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đặc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điểm</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nổi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bật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trong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biến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đổi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gia</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đình</a:t>
            </a:r>
            <a:r>
              <a:rPr lang="en-US" sz="2400" dirty="0">
                <a:latin typeface="Times New Roman" panose="02020603050405020304" pitchFamily="18" charset="0"/>
                <a:cs typeface="Times New Roman" panose="02020603050405020304" pitchFamily="18" charset="0"/>
              </a:rPr>
              <a:t> ở </a:t>
            </a:r>
            <a:r>
              <a:rPr lang="en-US" sz="2400" dirty="0" err="1">
                <a:latin typeface="Times New Roman" panose="02020603050405020304" pitchFamily="18" charset="0"/>
                <a:cs typeface="Times New Roman" panose="02020603050405020304" pitchFamily="18" charset="0"/>
              </a:rPr>
              <a:t>các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xã</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hội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công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nghiệp</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hóa</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là</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sản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xuất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tách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rời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khỏi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nhà</a:t>
            </a:r>
            <a:r>
              <a:rPr lang="en-US" sz="2400" dirty="0">
                <a:latin typeface="Times New Roman" panose="02020603050405020304" pitchFamily="18" charset="0"/>
                <a:cs typeface="Times New Roman" panose="02020603050405020304" pitchFamily="18" charset="0"/>
              </a:rPr>
              <a:t> ở, </a:t>
            </a:r>
            <a:r>
              <a:rPr lang="en-US" sz="2400" dirty="0" err="1">
                <a:latin typeface="Times New Roman" panose="02020603050405020304" pitchFamily="18" charset="0"/>
                <a:cs typeface="Times New Roman" panose="02020603050405020304" pitchFamily="18" charset="0"/>
              </a:rPr>
              <a:t>các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thành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viên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gia</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đình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rời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nhà</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làm</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để</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kiếm</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nhập</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mua</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các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hàng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hóa</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mà</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trước</a:t>
            </a:r>
            <a:r>
              <a:rPr lang="en-US" sz="2400" dirty="0">
                <a:latin typeface="Times New Roman" panose="02020603050405020304" pitchFamily="18" charset="0"/>
                <a:cs typeface="Times New Roman" panose="02020603050405020304" pitchFamily="18" charset="0"/>
              </a:rPr>
              <a:t> kia </a:t>
            </a:r>
            <a:r>
              <a:rPr lang="en-US" sz="2400" dirty="0" err="1">
                <a:latin typeface="Times New Roman" panose="02020603050405020304" pitchFamily="18" charset="0"/>
                <a:cs typeface="Times New Roman" panose="02020603050405020304" pitchFamily="18" charset="0"/>
              </a:rPr>
              <a:t>gia</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đình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có</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thể</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sản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xuất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được</a:t>
            </a:r>
            <a:r>
              <a:rPr lang="en-US" sz="2400" dirty="0">
                <a:latin typeface="Times New Roman" panose="02020603050405020304" pitchFamily="18" charset="0"/>
                <a:cs typeface="Times New Roman" panose="02020603050405020304" pitchFamily="18" charset="0"/>
              </a:rPr>
              <a:t> .</a:t>
            </a:r>
          </a:p>
          <a:p>
            <a:pPr algn="ctr"/>
            <a:endParaRPr lang="zh-CN" altLang="en-US" sz="2400" dirty="0">
              <a:solidFill>
                <a:schemeClr val="tx1">
                  <a:lumMod val="75000"/>
                  <a:lumOff val="25000"/>
                </a:schemeClr>
              </a:solidFill>
              <a:latin typeface="+mj-lt"/>
              <a:cs typeface="+mn-ea"/>
              <a:sym typeface="+mn-lt"/>
            </a:endParaRPr>
          </a:p>
        </p:txBody>
      </p:sp>
      <p:sp>
        <p:nvSpPr>
          <p:cNvPr id="2" name="椭圆 13">
            <a:extLst>
              <a:ext uri="{FF2B5EF4-FFF2-40B4-BE49-F238E27FC236}">
                <a16:creationId xmlns:a16="http://schemas.microsoft.com/office/drawing/2014/main" id="{38497AD7-EBBC-F7B5-81CA-21D06FDB8D22}"/>
              </a:ext>
            </a:extLst>
          </p:cNvPr>
          <p:cNvSpPr/>
          <p:nvPr/>
        </p:nvSpPr>
        <p:spPr>
          <a:xfrm>
            <a:off x="4308953" y="138086"/>
            <a:ext cx="558015" cy="558015"/>
          </a:xfrm>
          <a:prstGeom prst="ellipse">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mj-lt"/>
              <a:cs typeface="+mn-ea"/>
              <a:sym typeface="+mn-lt"/>
            </a:endParaRPr>
          </a:p>
        </p:txBody>
      </p:sp>
      <p:sp>
        <p:nvSpPr>
          <p:cNvPr id="3" name="椭圆 13">
            <a:extLst>
              <a:ext uri="{FF2B5EF4-FFF2-40B4-BE49-F238E27FC236}">
                <a16:creationId xmlns:a16="http://schemas.microsoft.com/office/drawing/2014/main" id="{733B5B06-F401-A7E5-3A7A-8C54C01608FB}"/>
              </a:ext>
            </a:extLst>
          </p:cNvPr>
          <p:cNvSpPr/>
          <p:nvPr/>
        </p:nvSpPr>
        <p:spPr>
          <a:xfrm>
            <a:off x="10876902" y="5945363"/>
            <a:ext cx="558015" cy="558015"/>
          </a:xfrm>
          <a:prstGeom prst="ellipse">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mj-lt"/>
              <a:cs typeface="+mn-ea"/>
              <a:sym typeface="+mn-lt"/>
            </a:endParaRPr>
          </a:p>
        </p:txBody>
      </p:sp>
      <p:pic>
        <p:nvPicPr>
          <p:cNvPr id="19" name="Picture 18" descr="A person and person walking with luggage&#10;&#10;Description automatically generated">
            <a:extLst>
              <a:ext uri="{FF2B5EF4-FFF2-40B4-BE49-F238E27FC236}">
                <a16:creationId xmlns:a16="http://schemas.microsoft.com/office/drawing/2014/main" id="{3667C35A-BF69-D032-38EC-80296ACCB2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51174" y="1014231"/>
            <a:ext cx="4377779" cy="4723882"/>
          </a:xfrm>
          <a:prstGeom prst="rect">
            <a:avLst/>
          </a:prstGeom>
        </p:spPr>
      </p:pic>
      <p:sp>
        <p:nvSpPr>
          <p:cNvPr id="20" name="Rectangle 26">
            <a:extLst>
              <a:ext uri="{FF2B5EF4-FFF2-40B4-BE49-F238E27FC236}">
                <a16:creationId xmlns:a16="http://schemas.microsoft.com/office/drawing/2014/main" id="{537C3865-4F15-BECC-9367-188B151EEB31}"/>
              </a:ext>
            </a:extLst>
          </p:cNvPr>
          <p:cNvSpPr/>
          <p:nvPr/>
        </p:nvSpPr>
        <p:spPr>
          <a:xfrm flipH="1">
            <a:off x="1193754" y="1395367"/>
            <a:ext cx="56957" cy="683895"/>
          </a:xfrm>
          <a:prstGeom prst="rec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828800" rtl="0"/>
            <a:endParaRPr lang="en-US" sz="1200" kern="1200">
              <a:solidFill>
                <a:schemeClr val="tx1">
                  <a:lumMod val="65000"/>
                  <a:lumOff val="35000"/>
                </a:schemeClr>
              </a:solidFill>
              <a:latin typeface="+mj-lt"/>
              <a:cs typeface="+mn-ea"/>
              <a:sym typeface="+mn-lt"/>
            </a:endParaRPr>
          </a:p>
        </p:txBody>
      </p:sp>
      <p:grpSp>
        <p:nvGrpSpPr>
          <p:cNvPr id="21" name="组合 11">
            <a:extLst>
              <a:ext uri="{FF2B5EF4-FFF2-40B4-BE49-F238E27FC236}">
                <a16:creationId xmlns:a16="http://schemas.microsoft.com/office/drawing/2014/main" id="{E5ADC03C-D43D-0D76-DE48-2227DB5A529F}"/>
              </a:ext>
            </a:extLst>
          </p:cNvPr>
          <p:cNvGrpSpPr/>
          <p:nvPr/>
        </p:nvGrpSpPr>
        <p:grpSpPr>
          <a:xfrm>
            <a:off x="30579" y="-134239"/>
            <a:ext cx="1527173" cy="1488782"/>
            <a:chOff x="1269667" y="1823914"/>
            <a:chExt cx="4093043" cy="4093043"/>
          </a:xfrm>
        </p:grpSpPr>
        <p:sp>
          <p:nvSpPr>
            <p:cNvPr id="22" name="椭圆 8">
              <a:extLst>
                <a:ext uri="{FF2B5EF4-FFF2-40B4-BE49-F238E27FC236}">
                  <a16:creationId xmlns:a16="http://schemas.microsoft.com/office/drawing/2014/main" id="{EBD08B0C-5DD3-298E-DFFC-F9714AFEE2E4}"/>
                </a:ext>
              </a:extLst>
            </p:cNvPr>
            <p:cNvSpPr/>
            <p:nvPr/>
          </p:nvSpPr>
          <p:spPr>
            <a:xfrm>
              <a:off x="1530950" y="2759518"/>
              <a:ext cx="2221834" cy="2221834"/>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lt"/>
                <a:cs typeface="+mn-ea"/>
                <a:sym typeface="+mn-lt"/>
              </a:endParaRPr>
            </a:p>
          </p:txBody>
        </p:sp>
        <p:sp>
          <p:nvSpPr>
            <p:cNvPr id="23" name="椭圆 9">
              <a:extLst>
                <a:ext uri="{FF2B5EF4-FFF2-40B4-BE49-F238E27FC236}">
                  <a16:creationId xmlns:a16="http://schemas.microsoft.com/office/drawing/2014/main" id="{69F0DBEB-C9C7-61A0-4724-CCB411915587}"/>
                </a:ext>
              </a:extLst>
            </p:cNvPr>
            <p:cNvSpPr/>
            <p:nvPr/>
          </p:nvSpPr>
          <p:spPr>
            <a:xfrm>
              <a:off x="1269667" y="1823914"/>
              <a:ext cx="4093043" cy="4093043"/>
            </a:xfrm>
            <a:prstGeom prst="ellipse">
              <a:avLst/>
            </a:prstGeom>
            <a:noFill/>
            <a:ln w="571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lt"/>
                <a:cs typeface="+mn-ea"/>
                <a:sym typeface="+mn-lt"/>
              </a:endParaRPr>
            </a:p>
          </p:txBody>
        </p:sp>
      </p:grpSp>
    </p:spTree>
    <p:extLst>
      <p:ext uri="{BB962C8B-B14F-4D97-AF65-F5344CB8AC3E}">
        <p14:creationId xmlns:p14="http://schemas.microsoft.com/office/powerpoint/2010/main" val="3516662561"/>
      </p:ext>
    </p:extLst>
  </p:cSld>
  <p:clrMapOvr>
    <a:masterClrMapping/>
  </p:clrMapOvr>
  <mc:AlternateContent xmlns:mc="http://schemas.openxmlformats.org/markup-compatibility/2006">
    <mc:Choice xmlns:p14="http://schemas.microsoft.com/office/powerpoint/2010/main" Requires="p14">
      <p:transition spd="slow" p14:dur="1200">
        <p:dissolve/>
      </p:transition>
    </mc:Choice>
    <mc:Fallback>
      <p:transition spd="slow">
        <p:dissolv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p:tgtEl>
                                          <p:spTgt spid="13"/>
                                        </p:tgtEl>
                                        <p:attrNameLst>
                                          <p:attrName>ppt_y</p:attrName>
                                        </p:attrNameLst>
                                      </p:cBhvr>
                                      <p:tavLst>
                                        <p:tav tm="0">
                                          <p:val>
                                            <p:strVal val="#ppt_y+#ppt_h*1.125000"/>
                                          </p:val>
                                        </p:tav>
                                        <p:tav tm="100000">
                                          <p:val>
                                            <p:strVal val="#ppt_y"/>
                                          </p:val>
                                        </p:tav>
                                      </p:tavLst>
                                    </p:anim>
                                    <p:animEffect transition="in" filter="wipe(up)">
                                      <p:cBhvr>
                                        <p:cTn id="8" dur="500"/>
                                        <p:tgtEl>
                                          <p:spTgt spid="13"/>
                                        </p:tgtEl>
                                      </p:cBhvr>
                                    </p:animEffect>
                                  </p:childTnLst>
                                </p:cTn>
                              </p:par>
                              <p:par>
                                <p:cTn id="9" presetID="42" presetClass="entr" presetSubtype="0"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1000"/>
                                        <p:tgtEl>
                                          <p:spTgt spid="2"/>
                                        </p:tgtEl>
                                      </p:cBhvr>
                                    </p:animEffect>
                                    <p:anim calcmode="lin" valueType="num">
                                      <p:cBhvr>
                                        <p:cTn id="12" dur="1000" fill="hold"/>
                                        <p:tgtEl>
                                          <p:spTgt spid="2"/>
                                        </p:tgtEl>
                                        <p:attrNameLst>
                                          <p:attrName>ppt_x</p:attrName>
                                        </p:attrNameLst>
                                      </p:cBhvr>
                                      <p:tavLst>
                                        <p:tav tm="0">
                                          <p:val>
                                            <p:strVal val="#ppt_x"/>
                                          </p:val>
                                        </p:tav>
                                        <p:tav tm="100000">
                                          <p:val>
                                            <p:strVal val="#ppt_x"/>
                                          </p:val>
                                        </p:tav>
                                      </p:tavLst>
                                    </p:anim>
                                    <p:anim calcmode="lin" valueType="num">
                                      <p:cBhvr>
                                        <p:cTn id="13" dur="1000" fill="hold"/>
                                        <p:tgtEl>
                                          <p:spTgt spid="2"/>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1000"/>
                                        <p:tgtEl>
                                          <p:spTgt spid="3"/>
                                        </p:tgtEl>
                                      </p:cBhvr>
                                    </p:animEffect>
                                    <p:anim calcmode="lin" valueType="num">
                                      <p:cBhvr>
                                        <p:cTn id="17" dur="1000" fill="hold"/>
                                        <p:tgtEl>
                                          <p:spTgt spid="3"/>
                                        </p:tgtEl>
                                        <p:attrNameLst>
                                          <p:attrName>ppt_x</p:attrName>
                                        </p:attrNameLst>
                                      </p:cBhvr>
                                      <p:tavLst>
                                        <p:tav tm="0">
                                          <p:val>
                                            <p:strVal val="#ppt_x"/>
                                          </p:val>
                                        </p:tav>
                                        <p:tav tm="100000">
                                          <p:val>
                                            <p:strVal val="#ppt_x"/>
                                          </p:val>
                                        </p:tav>
                                      </p:tavLst>
                                    </p:anim>
                                    <p:anim calcmode="lin" valueType="num">
                                      <p:cBhvr>
                                        <p:cTn id="18"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ldLvl="0"/>
      <p:bldP spid="2" grpId="0" animBg="1"/>
      <p:bldP spid="3"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a:extLst>
              <a:ext uri="{FF2B5EF4-FFF2-40B4-BE49-F238E27FC236}">
                <a16:creationId xmlns:a16="http://schemas.microsoft.com/office/drawing/2014/main" id="{816B405C-B524-437D-A020-C9F0875C6D2C}"/>
              </a:ext>
            </a:extLst>
          </p:cNvPr>
          <p:cNvSpPr/>
          <p:nvPr/>
        </p:nvSpPr>
        <p:spPr>
          <a:xfrm>
            <a:off x="465221" y="417094"/>
            <a:ext cx="386117" cy="386117"/>
          </a:xfrm>
          <a:prstGeom prst="ellipse">
            <a:avLst/>
          </a:prstGeom>
          <a:solidFill>
            <a:srgbClr val="2929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mj-lt"/>
              <a:cs typeface="+mn-ea"/>
              <a:sym typeface="+mn-lt"/>
            </a:endParaRPr>
          </a:p>
        </p:txBody>
      </p:sp>
      <p:sp>
        <p:nvSpPr>
          <p:cNvPr id="5" name="文本框 4">
            <a:extLst>
              <a:ext uri="{FF2B5EF4-FFF2-40B4-BE49-F238E27FC236}">
                <a16:creationId xmlns:a16="http://schemas.microsoft.com/office/drawing/2014/main" id="{27FD09E1-2F64-4D27-BE2A-B97B619CFA7C}"/>
              </a:ext>
            </a:extLst>
          </p:cNvPr>
          <p:cNvSpPr txBox="1"/>
          <p:nvPr/>
        </p:nvSpPr>
        <p:spPr>
          <a:xfrm>
            <a:off x="1655240" y="356847"/>
            <a:ext cx="2060500" cy="707886"/>
          </a:xfrm>
          <a:prstGeom prst="rect">
            <a:avLst/>
          </a:prstGeom>
          <a:noFill/>
        </p:spPr>
        <p:txBody>
          <a:bodyPr wrap="none" rtlCol="0">
            <a:spAutoFit/>
          </a:bodyPr>
          <a:lstStyle/>
          <a:p>
            <a:pPr>
              <a:defRPr/>
            </a:pPr>
            <a:r>
              <a:rPr lang="en-US" sz="4000" b="1" u="sng" spc="225" dirty="0" err="1">
                <a:latin typeface="Times New Roman" panose="02020603050405020304" pitchFamily="18" charset="0"/>
                <a:cs typeface="Times New Roman" panose="02020603050405020304" pitchFamily="18" charset="0"/>
                <a:sym typeface="+mn-lt"/>
              </a:rPr>
              <a:t>Thứ</a:t>
            </a:r>
            <a:r>
              <a:rPr lang="en-US" sz="4000" b="1" u="sng" spc="225" dirty="0">
                <a:latin typeface="Times New Roman" panose="02020603050405020304" pitchFamily="18" charset="0"/>
                <a:cs typeface="Times New Roman" panose="02020603050405020304" pitchFamily="18" charset="0"/>
                <a:sym typeface="+mn-lt"/>
              </a:rPr>
              <a:t> </a:t>
            </a:r>
            <a:r>
              <a:rPr lang="en-US" sz="4000" b="1" u="sng" spc="225" dirty="0" err="1">
                <a:latin typeface="Times New Roman" panose="02020603050405020304" pitchFamily="18" charset="0"/>
                <a:cs typeface="Times New Roman" panose="02020603050405020304" pitchFamily="18" charset="0"/>
                <a:sym typeface="+mn-lt"/>
              </a:rPr>
              <a:t>Tư</a:t>
            </a:r>
            <a:endParaRPr lang="tr-TR" sz="4000" b="1" u="sng" spc="225" dirty="0">
              <a:latin typeface="Times New Roman" panose="02020603050405020304" pitchFamily="18" charset="0"/>
              <a:cs typeface="Times New Roman" panose="02020603050405020304" pitchFamily="18" charset="0"/>
              <a:sym typeface="+mn-lt"/>
            </a:endParaRPr>
          </a:p>
        </p:txBody>
      </p:sp>
      <p:sp>
        <p:nvSpPr>
          <p:cNvPr id="10" name="Google Shape;86;p19">
            <a:extLst>
              <a:ext uri="{FF2B5EF4-FFF2-40B4-BE49-F238E27FC236}">
                <a16:creationId xmlns:a16="http://schemas.microsoft.com/office/drawing/2014/main" id="{ED0C2AC3-14B8-41EC-B7D7-BE96F41209C3}"/>
              </a:ext>
            </a:extLst>
          </p:cNvPr>
          <p:cNvSpPr txBox="1"/>
          <p:nvPr/>
        </p:nvSpPr>
        <p:spPr>
          <a:xfrm>
            <a:off x="833181" y="1341257"/>
            <a:ext cx="4657386" cy="4287643"/>
          </a:xfrm>
          <a:prstGeom prst="rect">
            <a:avLst/>
          </a:prstGeom>
          <a:noFill/>
          <a:ln>
            <a:noFill/>
          </a:ln>
        </p:spPr>
        <p:txBody>
          <a:bodyPr spcFirstLastPara="1" wrap="square" lIns="91425" tIns="45700" rIns="91425" bIns="45700" anchor="t" anchorCtr="0">
            <a:noAutofit/>
          </a:bodyPr>
          <a:lstStyle/>
          <a:p>
            <a:r>
              <a:rPr lang="en-US" sz="2400" kern="100" dirty="0" err="1">
                <a:solidFill>
                  <a:srgbClr val="333333"/>
                </a:solidFill>
                <a:latin typeface="Times New Roman" panose="02020603050405020304" pitchFamily="18" charset="0"/>
                <a:ea typeface="Calibri" panose="020F0502020204030204" pitchFamily="34" charset="0"/>
                <a:cs typeface="Times New Roman" panose="02020603050405020304" pitchFamily="18" charset="0"/>
              </a:rPr>
              <a:t>S</a:t>
            </a:r>
            <a:r>
              <a:rPr lang="en-US" sz="2400" i="0" kern="100" dirty="0" err="1">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ự</a:t>
            </a:r>
            <a:r>
              <a:rPr lang="en-US" sz="2400" i="0" kern="1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i="0" kern="100" dirty="0" err="1">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biến</a:t>
            </a:r>
            <a:r>
              <a:rPr lang="en-US" sz="2400" i="0" kern="1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i="0" kern="100" dirty="0" err="1">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đổi</a:t>
            </a:r>
            <a:r>
              <a:rPr lang="en-US" sz="2400" i="0" kern="1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i="0" kern="100" dirty="0" err="1">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về</a:t>
            </a:r>
            <a:r>
              <a:rPr lang="en-US" sz="2400" i="0" kern="1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i="0" kern="100" dirty="0" err="1">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giáo</a:t>
            </a:r>
            <a:r>
              <a:rPr lang="vi-VN" sz="2400" i="0" kern="1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 dục con cái </a:t>
            </a:r>
            <a:r>
              <a:rPr lang="vi-VN" sz="2400" i="0" kern="100" dirty="0">
                <a:solidFill>
                  <a:srgbClr val="333333"/>
                </a:solidFill>
                <a:effectLst/>
                <a:latin typeface="Times  New Roman"/>
                <a:ea typeface="Calibri" panose="020F0502020204030204" pitchFamily="34" charset="0"/>
                <a:cs typeface="Times New Roman" panose="02020603050405020304" pitchFamily="18" charset="0"/>
              </a:rPr>
              <a:t>:</a:t>
            </a:r>
            <a:r>
              <a:rPr lang="en-US" sz="2400" i="0" kern="100" dirty="0">
                <a:solidFill>
                  <a:srgbClr val="333333"/>
                </a:solidFill>
                <a:effectLst/>
                <a:latin typeface="Times  New Roman"/>
                <a:ea typeface="Calibri" panose="020F0502020204030204" pitchFamily="34" charset="0"/>
                <a:cs typeface="Times New Roman" panose="02020603050405020304" pitchFamily="18" charset="0"/>
              </a:rPr>
              <a:t> G</a:t>
            </a:r>
            <a:r>
              <a:rPr lang="en-US" sz="2400" kern="100" dirty="0">
                <a:solidFill>
                  <a:srgbClr val="333333"/>
                </a:solidFill>
                <a:effectLst/>
                <a:latin typeface="Times  New Roman"/>
                <a:ea typeface="Calibri" panose="020F0502020204030204" pitchFamily="34" charset="0"/>
                <a:cs typeface="Times New Roman" panose="02020603050405020304" pitchFamily="18" charset="0"/>
              </a:rPr>
              <a:t>ia </a:t>
            </a:r>
            <a:r>
              <a:rPr lang="en-US" sz="2400" kern="100" dirty="0" err="1">
                <a:solidFill>
                  <a:srgbClr val="333333"/>
                </a:solidFill>
                <a:effectLst/>
                <a:latin typeface="Times  New Roman"/>
                <a:ea typeface="Calibri" panose="020F0502020204030204" pitchFamily="34" charset="0"/>
                <a:cs typeface="Times New Roman" panose="02020603050405020304" pitchFamily="18" charset="0"/>
              </a:rPr>
              <a:t>đình</a:t>
            </a:r>
            <a:r>
              <a:rPr lang="en-US" sz="2400" kern="100" dirty="0">
                <a:solidFill>
                  <a:srgbClr val="333333"/>
                </a:solidFill>
                <a:effectLst/>
                <a:latin typeface="Times  New Roman"/>
                <a:ea typeface="Calibri" panose="020F0502020204030204" pitchFamily="34" charset="0"/>
                <a:cs typeface="Times New Roman" panose="02020603050405020304" pitchFamily="18" charset="0"/>
              </a:rPr>
              <a:t> </a:t>
            </a:r>
            <a:r>
              <a:rPr lang="en-US" sz="2400" kern="100" dirty="0" err="1">
                <a:solidFill>
                  <a:srgbClr val="333333"/>
                </a:solidFill>
                <a:effectLst/>
                <a:latin typeface="Times  New Roman"/>
                <a:ea typeface="Calibri" panose="020F0502020204030204" pitchFamily="34" charset="0"/>
                <a:cs typeface="Times New Roman" panose="02020603050405020304" pitchFamily="18" charset="0"/>
              </a:rPr>
              <a:t>truyền</a:t>
            </a:r>
            <a:r>
              <a:rPr lang="en-US" sz="2400" kern="100" dirty="0">
                <a:solidFill>
                  <a:srgbClr val="333333"/>
                </a:solidFill>
                <a:effectLst/>
                <a:latin typeface="Times  New Roman"/>
                <a:ea typeface="Calibri" panose="020F0502020204030204" pitchFamily="34" charset="0"/>
                <a:cs typeface="Times New Roman" panose="02020603050405020304" pitchFamily="18" charset="0"/>
              </a:rPr>
              <a:t> </a:t>
            </a:r>
            <a:r>
              <a:rPr lang="en-US" sz="2400" kern="100" dirty="0" err="1">
                <a:solidFill>
                  <a:srgbClr val="333333"/>
                </a:solidFill>
                <a:effectLst/>
                <a:latin typeface="Times  New Roman"/>
                <a:ea typeface="Calibri" panose="020F0502020204030204" pitchFamily="34" charset="0"/>
                <a:cs typeface="Times New Roman" panose="02020603050405020304" pitchFamily="18" charset="0"/>
              </a:rPr>
              <a:t>thống</a:t>
            </a:r>
            <a:r>
              <a:rPr lang="en-US" sz="2400" kern="100" dirty="0">
                <a:solidFill>
                  <a:srgbClr val="333333"/>
                </a:solidFill>
                <a:effectLst/>
                <a:latin typeface="Times  New Roman"/>
                <a:ea typeface="Calibri" panose="020F0502020204030204" pitchFamily="34" charset="0"/>
                <a:cs typeface="Times New Roman" panose="02020603050405020304" pitchFamily="18" charset="0"/>
              </a:rPr>
              <a:t> </a:t>
            </a:r>
            <a:r>
              <a:rPr lang="en-US" sz="2400" kern="100" dirty="0" err="1">
                <a:solidFill>
                  <a:srgbClr val="333333"/>
                </a:solidFill>
                <a:effectLst/>
                <a:latin typeface="Times  New Roman"/>
                <a:ea typeface="Calibri" panose="020F0502020204030204" pitchFamily="34" charset="0"/>
                <a:cs typeface="Times New Roman" panose="02020603050405020304" pitchFamily="18" charset="0"/>
              </a:rPr>
              <a:t>chủ</a:t>
            </a:r>
            <a:r>
              <a:rPr lang="en-US" sz="2400" kern="100" dirty="0">
                <a:solidFill>
                  <a:srgbClr val="333333"/>
                </a:solidFill>
                <a:effectLst/>
                <a:latin typeface="Times  New Roman"/>
                <a:ea typeface="Calibri" panose="020F0502020204030204" pitchFamily="34" charset="0"/>
                <a:cs typeface="Times New Roman" panose="02020603050405020304" pitchFamily="18" charset="0"/>
              </a:rPr>
              <a:t> </a:t>
            </a:r>
            <a:r>
              <a:rPr lang="en-US" sz="2400" kern="100" dirty="0" err="1">
                <a:solidFill>
                  <a:srgbClr val="333333"/>
                </a:solidFill>
                <a:effectLst/>
                <a:latin typeface="Times  New Roman"/>
                <a:ea typeface="Calibri" panose="020F0502020204030204" pitchFamily="34" charset="0"/>
                <a:cs typeface="Times New Roman" panose="02020603050405020304" pitchFamily="18" charset="0"/>
              </a:rPr>
              <a:t>yếu</a:t>
            </a:r>
            <a:r>
              <a:rPr lang="en-US" sz="2400" kern="100" dirty="0">
                <a:solidFill>
                  <a:srgbClr val="333333"/>
                </a:solidFill>
                <a:effectLst/>
                <a:latin typeface="Times  New Roman"/>
                <a:ea typeface="Calibri" panose="020F0502020204030204" pitchFamily="34" charset="0"/>
                <a:cs typeface="Times New Roman" panose="02020603050405020304" pitchFamily="18" charset="0"/>
              </a:rPr>
              <a:t> </a:t>
            </a:r>
            <a:r>
              <a:rPr lang="en-US" sz="2400" kern="100" dirty="0" err="1">
                <a:solidFill>
                  <a:srgbClr val="333333"/>
                </a:solidFill>
                <a:effectLst/>
                <a:latin typeface="Times  New Roman"/>
                <a:ea typeface="Calibri" panose="020F0502020204030204" pitchFamily="34" charset="0"/>
                <a:cs typeface="Times New Roman" panose="02020603050405020304" pitchFamily="18" charset="0"/>
              </a:rPr>
              <a:t>chú</a:t>
            </a:r>
            <a:r>
              <a:rPr lang="en-US" sz="2400" kern="100" dirty="0">
                <a:solidFill>
                  <a:srgbClr val="333333"/>
                </a:solidFill>
                <a:effectLst/>
                <a:latin typeface="Times  New Roman"/>
                <a:ea typeface="Calibri" panose="020F0502020204030204" pitchFamily="34" charset="0"/>
                <a:cs typeface="Times New Roman" panose="02020603050405020304" pitchFamily="18" charset="0"/>
              </a:rPr>
              <a:t> </a:t>
            </a:r>
            <a:r>
              <a:rPr lang="en-US" sz="2400" kern="100" dirty="0" err="1">
                <a:solidFill>
                  <a:srgbClr val="333333"/>
                </a:solidFill>
                <a:effectLst/>
                <a:latin typeface="Times  New Roman"/>
                <a:ea typeface="Calibri" panose="020F0502020204030204" pitchFamily="34" charset="0"/>
                <a:cs typeface="Times New Roman" panose="02020603050405020304" pitchFamily="18" charset="0"/>
              </a:rPr>
              <a:t>trọng</a:t>
            </a:r>
            <a:r>
              <a:rPr lang="en-US" sz="2400" kern="100" dirty="0">
                <a:solidFill>
                  <a:srgbClr val="333333"/>
                </a:solidFill>
                <a:effectLst/>
                <a:latin typeface="Times  New Roman"/>
                <a:ea typeface="Calibri" panose="020F0502020204030204" pitchFamily="34" charset="0"/>
                <a:cs typeface="Times New Roman" panose="02020603050405020304" pitchFamily="18" charset="0"/>
              </a:rPr>
              <a:t> </a:t>
            </a:r>
            <a:r>
              <a:rPr lang="en-US" sz="2400" kern="100" dirty="0" err="1">
                <a:solidFill>
                  <a:srgbClr val="333333"/>
                </a:solidFill>
                <a:effectLst/>
                <a:latin typeface="Times  New Roman"/>
                <a:ea typeface="Calibri" panose="020F0502020204030204" pitchFamily="34" charset="0"/>
                <a:cs typeface="Times New Roman" panose="02020603050405020304" pitchFamily="18" charset="0"/>
              </a:rPr>
              <a:t>giáo</a:t>
            </a:r>
            <a:r>
              <a:rPr lang="en-US" sz="2400" kern="100" dirty="0">
                <a:solidFill>
                  <a:srgbClr val="333333"/>
                </a:solidFill>
                <a:effectLst/>
                <a:latin typeface="Times  New Roman"/>
                <a:ea typeface="Calibri" panose="020F0502020204030204" pitchFamily="34" charset="0"/>
                <a:cs typeface="Times New Roman" panose="02020603050405020304" pitchFamily="18" charset="0"/>
              </a:rPr>
              <a:t> </a:t>
            </a:r>
            <a:r>
              <a:rPr lang="en-US" sz="2400" kern="100" dirty="0" err="1">
                <a:solidFill>
                  <a:srgbClr val="333333"/>
                </a:solidFill>
                <a:effectLst/>
                <a:latin typeface="Times  New Roman"/>
                <a:ea typeface="Calibri" panose="020F0502020204030204" pitchFamily="34" charset="0"/>
                <a:cs typeface="Times New Roman" panose="02020603050405020304" pitchFamily="18" charset="0"/>
              </a:rPr>
              <a:t>dục</a:t>
            </a:r>
            <a:r>
              <a:rPr lang="en-US" sz="2400" kern="100" dirty="0">
                <a:solidFill>
                  <a:srgbClr val="333333"/>
                </a:solidFill>
                <a:effectLst/>
                <a:latin typeface="Times  New Roman"/>
                <a:ea typeface="Calibri" panose="020F0502020204030204" pitchFamily="34" charset="0"/>
                <a:cs typeface="Times New Roman" panose="02020603050405020304" pitchFamily="18" charset="0"/>
              </a:rPr>
              <a:t> </a:t>
            </a:r>
            <a:r>
              <a:rPr lang="en-US" sz="2400" kern="100" dirty="0" err="1">
                <a:solidFill>
                  <a:srgbClr val="333333"/>
                </a:solidFill>
                <a:effectLst/>
                <a:latin typeface="Times  New Roman"/>
                <a:ea typeface="Calibri" panose="020F0502020204030204" pitchFamily="34" charset="0"/>
                <a:cs typeface="Times New Roman" panose="02020603050405020304" pitchFamily="18" charset="0"/>
              </a:rPr>
              <a:t>đạo</a:t>
            </a:r>
            <a:r>
              <a:rPr lang="en-US" sz="2400" kern="100" dirty="0">
                <a:solidFill>
                  <a:srgbClr val="333333"/>
                </a:solidFill>
                <a:effectLst/>
                <a:latin typeface="Times  New Roman"/>
                <a:ea typeface="Calibri" panose="020F0502020204030204" pitchFamily="34" charset="0"/>
                <a:cs typeface="Times New Roman" panose="02020603050405020304" pitchFamily="18" charset="0"/>
              </a:rPr>
              <a:t> </a:t>
            </a:r>
            <a:r>
              <a:rPr lang="en-US" sz="2400" kern="100" dirty="0" err="1">
                <a:solidFill>
                  <a:srgbClr val="333333"/>
                </a:solidFill>
                <a:effectLst/>
                <a:latin typeface="Times  New Roman"/>
                <a:ea typeface="Calibri" panose="020F0502020204030204" pitchFamily="34" charset="0"/>
                <a:cs typeface="Times New Roman" panose="02020603050405020304" pitchFamily="18" charset="0"/>
              </a:rPr>
              <a:t>đức</a:t>
            </a:r>
            <a:r>
              <a:rPr lang="en-US" sz="2400" kern="100" dirty="0">
                <a:solidFill>
                  <a:srgbClr val="333333"/>
                </a:solidFill>
                <a:effectLst/>
                <a:latin typeface="Times  New Roman"/>
                <a:ea typeface="Calibri" panose="020F0502020204030204" pitchFamily="34" charset="0"/>
                <a:cs typeface="Times New Roman" panose="02020603050405020304" pitchFamily="18" charset="0"/>
              </a:rPr>
              <a:t>, </a:t>
            </a:r>
            <a:r>
              <a:rPr lang="en-US" sz="2400" kern="100" dirty="0" err="1">
                <a:solidFill>
                  <a:srgbClr val="333333"/>
                </a:solidFill>
                <a:effectLst/>
                <a:latin typeface="Times  New Roman"/>
                <a:ea typeface="Calibri" panose="020F0502020204030204" pitchFamily="34" charset="0"/>
                <a:cs typeface="Times New Roman" panose="02020603050405020304" pitchFamily="18" charset="0"/>
              </a:rPr>
              <a:t>nhân</a:t>
            </a:r>
            <a:r>
              <a:rPr lang="en-US" sz="2400" kern="100" dirty="0">
                <a:solidFill>
                  <a:srgbClr val="333333"/>
                </a:solidFill>
                <a:effectLst/>
                <a:latin typeface="Times  New Roman"/>
                <a:ea typeface="Calibri" panose="020F0502020204030204" pitchFamily="34" charset="0"/>
                <a:cs typeface="Times New Roman" panose="02020603050405020304" pitchFamily="18" charset="0"/>
              </a:rPr>
              <a:t> </a:t>
            </a:r>
            <a:r>
              <a:rPr lang="en-US" sz="2400" kern="100" dirty="0" err="1">
                <a:solidFill>
                  <a:srgbClr val="333333"/>
                </a:solidFill>
                <a:effectLst/>
                <a:latin typeface="Times  New Roman"/>
                <a:ea typeface="Calibri" panose="020F0502020204030204" pitchFamily="34" charset="0"/>
                <a:cs typeface="Times New Roman" panose="02020603050405020304" pitchFamily="18" charset="0"/>
              </a:rPr>
              <a:t>cách</a:t>
            </a:r>
            <a:r>
              <a:rPr lang="en-US" sz="2400" kern="100" dirty="0">
                <a:solidFill>
                  <a:srgbClr val="333333"/>
                </a:solidFill>
                <a:effectLst/>
                <a:latin typeface="Times  New Roman"/>
                <a:ea typeface="Calibri" panose="020F0502020204030204" pitchFamily="34" charset="0"/>
                <a:cs typeface="Times New Roman" panose="02020603050405020304" pitchFamily="18" charset="0"/>
              </a:rPr>
              <a:t> </a:t>
            </a:r>
            <a:r>
              <a:rPr lang="en-US" sz="2400" kern="100" dirty="0" err="1">
                <a:solidFill>
                  <a:srgbClr val="333333"/>
                </a:solidFill>
                <a:effectLst/>
                <a:latin typeface="Times  New Roman"/>
                <a:ea typeface="Calibri" panose="020F0502020204030204" pitchFamily="34" charset="0"/>
                <a:cs typeface="Times New Roman" panose="02020603050405020304" pitchFamily="18" charset="0"/>
              </a:rPr>
              <a:t>cho</a:t>
            </a:r>
            <a:r>
              <a:rPr lang="en-US" sz="2400" kern="100" dirty="0">
                <a:solidFill>
                  <a:srgbClr val="333333"/>
                </a:solidFill>
                <a:effectLst/>
                <a:latin typeface="Times  New Roman"/>
                <a:ea typeface="Calibri" panose="020F0502020204030204" pitchFamily="34" charset="0"/>
                <a:cs typeface="Times New Roman" panose="02020603050405020304" pitchFamily="18" charset="0"/>
              </a:rPr>
              <a:t> </a:t>
            </a:r>
            <a:r>
              <a:rPr lang="en-US" sz="2400" kern="100" dirty="0" err="1">
                <a:solidFill>
                  <a:srgbClr val="333333"/>
                </a:solidFill>
                <a:effectLst/>
                <a:latin typeface="Times  New Roman"/>
                <a:ea typeface="Calibri" panose="020F0502020204030204" pitchFamily="34" charset="0"/>
                <a:cs typeface="Times New Roman" panose="02020603050405020304" pitchFamily="18" charset="0"/>
              </a:rPr>
              <a:t>thế</a:t>
            </a:r>
            <a:r>
              <a:rPr lang="en-US" sz="2400" kern="100" dirty="0">
                <a:solidFill>
                  <a:srgbClr val="333333"/>
                </a:solidFill>
                <a:effectLst/>
                <a:latin typeface="Times  New Roman"/>
                <a:ea typeface="Calibri" panose="020F0502020204030204" pitchFamily="34" charset="0"/>
                <a:cs typeface="Times New Roman" panose="02020603050405020304" pitchFamily="18" charset="0"/>
              </a:rPr>
              <a:t> </a:t>
            </a:r>
            <a:r>
              <a:rPr lang="en-US" sz="2400" kern="100" dirty="0" err="1">
                <a:solidFill>
                  <a:srgbClr val="333333"/>
                </a:solidFill>
                <a:effectLst/>
                <a:latin typeface="Times  New Roman"/>
                <a:ea typeface="Calibri" panose="020F0502020204030204" pitchFamily="34" charset="0"/>
                <a:cs typeface="Times New Roman" panose="02020603050405020304" pitchFamily="18" charset="0"/>
              </a:rPr>
              <a:t>hệ</a:t>
            </a:r>
            <a:r>
              <a:rPr lang="en-US" sz="2400" kern="100" dirty="0">
                <a:solidFill>
                  <a:srgbClr val="333333"/>
                </a:solidFill>
                <a:effectLst/>
                <a:latin typeface="Times  New Roman"/>
                <a:ea typeface="Calibri" panose="020F0502020204030204" pitchFamily="34" charset="0"/>
                <a:cs typeface="Times New Roman" panose="02020603050405020304" pitchFamily="18" charset="0"/>
              </a:rPr>
              <a:t> </a:t>
            </a:r>
            <a:r>
              <a:rPr lang="en-US" sz="2400" kern="100" dirty="0" err="1">
                <a:solidFill>
                  <a:srgbClr val="333333"/>
                </a:solidFill>
                <a:effectLst/>
                <a:latin typeface="Times  New Roman"/>
                <a:ea typeface="Calibri" panose="020F0502020204030204" pitchFamily="34" charset="0"/>
                <a:cs typeface="Times New Roman" panose="02020603050405020304" pitchFamily="18" charset="0"/>
              </a:rPr>
              <a:t>trẻ</a:t>
            </a:r>
            <a:r>
              <a:rPr lang="en-US" sz="2400" kern="100" dirty="0">
                <a:solidFill>
                  <a:srgbClr val="333333"/>
                </a:solidFill>
                <a:effectLst/>
                <a:latin typeface="Times  New Roman"/>
                <a:ea typeface="Calibri" panose="020F0502020204030204" pitchFamily="34" charset="0"/>
                <a:cs typeface="Times New Roman" panose="02020603050405020304" pitchFamily="18" charset="0"/>
              </a:rPr>
              <a:t>; </a:t>
            </a:r>
            <a:r>
              <a:rPr lang="en-US" sz="2400" kern="100" dirty="0" err="1">
                <a:solidFill>
                  <a:srgbClr val="333333"/>
                </a:solidFill>
                <a:effectLst/>
                <a:latin typeface="Times  New Roman"/>
                <a:ea typeface="Calibri" panose="020F0502020204030204" pitchFamily="34" charset="0"/>
                <a:cs typeface="Times New Roman" panose="02020603050405020304" pitchFamily="18" charset="0"/>
              </a:rPr>
              <a:t>gia</a:t>
            </a:r>
            <a:r>
              <a:rPr lang="en-US" sz="2400" kern="100" dirty="0">
                <a:solidFill>
                  <a:srgbClr val="333333"/>
                </a:solidFill>
                <a:effectLst/>
                <a:latin typeface="Times  New Roman"/>
                <a:ea typeface="Calibri" panose="020F0502020204030204" pitchFamily="34" charset="0"/>
                <a:cs typeface="Times New Roman" panose="02020603050405020304" pitchFamily="18" charset="0"/>
              </a:rPr>
              <a:t> </a:t>
            </a:r>
            <a:r>
              <a:rPr lang="en-US" sz="2400" kern="100" dirty="0" err="1">
                <a:solidFill>
                  <a:srgbClr val="333333"/>
                </a:solidFill>
                <a:effectLst/>
                <a:latin typeface="Times  New Roman"/>
                <a:ea typeface="Calibri" panose="020F0502020204030204" pitchFamily="34" charset="0"/>
                <a:cs typeface="Times New Roman" panose="02020603050405020304" pitchFamily="18" charset="0"/>
              </a:rPr>
              <a:t>đình</a:t>
            </a:r>
            <a:r>
              <a:rPr lang="en-US" sz="2400" kern="100" dirty="0">
                <a:solidFill>
                  <a:srgbClr val="333333"/>
                </a:solidFill>
                <a:effectLst/>
                <a:latin typeface="Times  New Roman"/>
                <a:ea typeface="Calibri" panose="020F0502020204030204" pitchFamily="34" charset="0"/>
                <a:cs typeface="Times New Roman" panose="02020603050405020304" pitchFamily="18" charset="0"/>
              </a:rPr>
              <a:t> </a:t>
            </a:r>
            <a:r>
              <a:rPr lang="en-US" sz="2400" kern="100" dirty="0" err="1">
                <a:solidFill>
                  <a:srgbClr val="333333"/>
                </a:solidFill>
                <a:effectLst/>
                <a:latin typeface="Times  New Roman"/>
                <a:ea typeface="Calibri" panose="020F0502020204030204" pitchFamily="34" charset="0"/>
                <a:cs typeface="Times New Roman" panose="02020603050405020304" pitchFamily="18" charset="0"/>
              </a:rPr>
              <a:t>hiện</a:t>
            </a:r>
            <a:r>
              <a:rPr lang="en-US" sz="2400" kern="100" dirty="0">
                <a:solidFill>
                  <a:srgbClr val="333333"/>
                </a:solidFill>
                <a:effectLst/>
                <a:latin typeface="Times  New Roman"/>
                <a:ea typeface="Calibri" panose="020F0502020204030204" pitchFamily="34" charset="0"/>
                <a:cs typeface="Times New Roman" panose="02020603050405020304" pitchFamily="18" charset="0"/>
              </a:rPr>
              <a:t> nay </a:t>
            </a:r>
            <a:r>
              <a:rPr lang="en-US" sz="2400" kern="100" dirty="0" err="1">
                <a:solidFill>
                  <a:srgbClr val="333333"/>
                </a:solidFill>
                <a:effectLst/>
                <a:latin typeface="Times  New Roman"/>
                <a:ea typeface="Calibri" panose="020F0502020204030204" pitchFamily="34" charset="0"/>
                <a:cs typeface="Times New Roman" panose="02020603050405020304" pitchFamily="18" charset="0"/>
              </a:rPr>
              <a:t>không</a:t>
            </a:r>
            <a:r>
              <a:rPr lang="en-US" sz="2400" kern="100" dirty="0">
                <a:solidFill>
                  <a:srgbClr val="333333"/>
                </a:solidFill>
                <a:effectLst/>
                <a:latin typeface="Times  New Roman"/>
                <a:ea typeface="Calibri" panose="020F0502020204030204" pitchFamily="34" charset="0"/>
                <a:cs typeface="Times New Roman" panose="02020603050405020304" pitchFamily="18" charset="0"/>
              </a:rPr>
              <a:t> </a:t>
            </a:r>
            <a:r>
              <a:rPr lang="en-US" sz="2400" kern="100" dirty="0" err="1">
                <a:solidFill>
                  <a:srgbClr val="333333"/>
                </a:solidFill>
                <a:effectLst/>
                <a:latin typeface="Times  New Roman"/>
                <a:ea typeface="Calibri" panose="020F0502020204030204" pitchFamily="34" charset="0"/>
                <a:cs typeface="Times New Roman" panose="02020603050405020304" pitchFamily="18" charset="0"/>
              </a:rPr>
              <a:t>chỉ</a:t>
            </a:r>
            <a:r>
              <a:rPr lang="en-US" sz="2400" kern="100" dirty="0">
                <a:solidFill>
                  <a:srgbClr val="333333"/>
                </a:solidFill>
                <a:effectLst/>
                <a:latin typeface="Times  New Roman"/>
                <a:ea typeface="Calibri" panose="020F0502020204030204" pitchFamily="34" charset="0"/>
                <a:cs typeface="Times New Roman" panose="02020603050405020304" pitchFamily="18" charset="0"/>
              </a:rPr>
              <a:t> </a:t>
            </a:r>
            <a:r>
              <a:rPr lang="en-US" sz="2400" kern="100" dirty="0" err="1">
                <a:solidFill>
                  <a:srgbClr val="333333"/>
                </a:solidFill>
                <a:effectLst/>
                <a:latin typeface="Times  New Roman"/>
                <a:ea typeface="Calibri" panose="020F0502020204030204" pitchFamily="34" charset="0"/>
                <a:cs typeface="Times New Roman" panose="02020603050405020304" pitchFamily="18" charset="0"/>
              </a:rPr>
              <a:t>giáo</a:t>
            </a:r>
            <a:r>
              <a:rPr lang="en-US" sz="2400" kern="100" dirty="0">
                <a:solidFill>
                  <a:srgbClr val="333333"/>
                </a:solidFill>
                <a:effectLst/>
                <a:latin typeface="Times  New Roman"/>
                <a:ea typeface="Calibri" panose="020F0502020204030204" pitchFamily="34" charset="0"/>
                <a:cs typeface="Times New Roman" panose="02020603050405020304" pitchFamily="18" charset="0"/>
              </a:rPr>
              <a:t> </a:t>
            </a:r>
            <a:r>
              <a:rPr lang="en-US" sz="2400" kern="100" dirty="0" err="1">
                <a:solidFill>
                  <a:srgbClr val="333333"/>
                </a:solidFill>
                <a:effectLst/>
                <a:latin typeface="Times  New Roman"/>
                <a:ea typeface="Calibri" panose="020F0502020204030204" pitchFamily="34" charset="0"/>
                <a:cs typeface="Times New Roman" panose="02020603050405020304" pitchFamily="18" charset="0"/>
              </a:rPr>
              <a:t>dục</a:t>
            </a:r>
            <a:r>
              <a:rPr lang="en-US" sz="2400" kern="100" dirty="0">
                <a:solidFill>
                  <a:srgbClr val="333333"/>
                </a:solidFill>
                <a:effectLst/>
                <a:latin typeface="Times  New Roman"/>
                <a:ea typeface="Calibri" panose="020F0502020204030204" pitchFamily="34" charset="0"/>
                <a:cs typeface="Times New Roman" panose="02020603050405020304" pitchFamily="18" charset="0"/>
              </a:rPr>
              <a:t> </a:t>
            </a:r>
            <a:r>
              <a:rPr lang="en-US" sz="2400" kern="100" dirty="0" err="1">
                <a:solidFill>
                  <a:srgbClr val="333333"/>
                </a:solidFill>
                <a:effectLst/>
                <a:latin typeface="Times  New Roman"/>
                <a:ea typeface="Calibri" panose="020F0502020204030204" pitchFamily="34" charset="0"/>
                <a:cs typeface="Times New Roman" panose="02020603050405020304" pitchFamily="18" charset="0"/>
              </a:rPr>
              <a:t>về</a:t>
            </a:r>
            <a:r>
              <a:rPr lang="en-US" sz="2400" kern="100" dirty="0">
                <a:solidFill>
                  <a:srgbClr val="333333"/>
                </a:solidFill>
                <a:effectLst/>
                <a:latin typeface="Times  New Roman"/>
                <a:ea typeface="Calibri" panose="020F0502020204030204" pitchFamily="34" charset="0"/>
                <a:cs typeface="Times New Roman" panose="02020603050405020304" pitchFamily="18" charset="0"/>
              </a:rPr>
              <a:t> </a:t>
            </a:r>
            <a:r>
              <a:rPr lang="en-US" sz="2400" kern="100" dirty="0" err="1">
                <a:solidFill>
                  <a:srgbClr val="333333"/>
                </a:solidFill>
                <a:effectLst/>
                <a:latin typeface="Times  New Roman"/>
                <a:ea typeface="Calibri" panose="020F0502020204030204" pitchFamily="34" charset="0"/>
                <a:cs typeface="Times New Roman" panose="02020603050405020304" pitchFamily="18" charset="0"/>
              </a:rPr>
              <a:t>đạo</a:t>
            </a:r>
            <a:r>
              <a:rPr lang="en-US" sz="2400" kern="100" dirty="0">
                <a:solidFill>
                  <a:srgbClr val="333333"/>
                </a:solidFill>
                <a:effectLst/>
                <a:latin typeface="Times  New Roman"/>
                <a:ea typeface="Calibri" panose="020F0502020204030204" pitchFamily="34" charset="0"/>
                <a:cs typeface="Times New Roman" panose="02020603050405020304" pitchFamily="18" charset="0"/>
              </a:rPr>
              <a:t> </a:t>
            </a:r>
            <a:r>
              <a:rPr lang="en-US" sz="2400" kern="100" dirty="0" err="1">
                <a:solidFill>
                  <a:srgbClr val="333333"/>
                </a:solidFill>
                <a:effectLst/>
                <a:latin typeface="Times  New Roman"/>
                <a:ea typeface="Calibri" panose="020F0502020204030204" pitchFamily="34" charset="0"/>
                <a:cs typeface="Times New Roman" panose="02020603050405020304" pitchFamily="18" charset="0"/>
              </a:rPr>
              <a:t>đức</a:t>
            </a:r>
            <a:r>
              <a:rPr lang="en-US" sz="2400" kern="100" dirty="0">
                <a:solidFill>
                  <a:srgbClr val="333333"/>
                </a:solidFill>
                <a:effectLst/>
                <a:latin typeface="Times  New Roman"/>
                <a:ea typeface="Calibri" panose="020F0502020204030204" pitchFamily="34" charset="0"/>
                <a:cs typeface="Times New Roman" panose="02020603050405020304" pitchFamily="18" charset="0"/>
              </a:rPr>
              <a:t>, </a:t>
            </a:r>
            <a:r>
              <a:rPr lang="en-US" sz="2400" kern="100" dirty="0" err="1">
                <a:solidFill>
                  <a:srgbClr val="333333"/>
                </a:solidFill>
                <a:effectLst/>
                <a:latin typeface="Times  New Roman"/>
                <a:ea typeface="Calibri" panose="020F0502020204030204" pitchFamily="34" charset="0"/>
                <a:cs typeface="Times New Roman" panose="02020603050405020304" pitchFamily="18" charset="0"/>
              </a:rPr>
              <a:t>nhân</a:t>
            </a:r>
            <a:r>
              <a:rPr lang="en-US" sz="2400" kern="100" dirty="0">
                <a:solidFill>
                  <a:srgbClr val="333333"/>
                </a:solidFill>
                <a:effectLst/>
                <a:latin typeface="Times  New Roman"/>
                <a:ea typeface="Calibri" panose="020F0502020204030204" pitchFamily="34" charset="0"/>
                <a:cs typeface="Times New Roman" panose="02020603050405020304" pitchFamily="18" charset="0"/>
              </a:rPr>
              <a:t> </a:t>
            </a:r>
            <a:r>
              <a:rPr lang="en-US" sz="2400" kern="100" dirty="0" err="1">
                <a:solidFill>
                  <a:srgbClr val="333333"/>
                </a:solidFill>
                <a:effectLst/>
                <a:latin typeface="Times  New Roman"/>
                <a:ea typeface="Calibri" panose="020F0502020204030204" pitchFamily="34" charset="0"/>
                <a:cs typeface="Times New Roman" panose="02020603050405020304" pitchFamily="18" charset="0"/>
              </a:rPr>
              <a:t>cách</a:t>
            </a:r>
            <a:r>
              <a:rPr lang="en-US" sz="2400" kern="100" dirty="0">
                <a:solidFill>
                  <a:srgbClr val="333333"/>
                </a:solidFill>
                <a:effectLst/>
                <a:latin typeface="Times  New Roman"/>
                <a:ea typeface="Calibri" panose="020F0502020204030204" pitchFamily="34" charset="0"/>
                <a:cs typeface="Times New Roman" panose="02020603050405020304" pitchFamily="18" charset="0"/>
              </a:rPr>
              <a:t> </a:t>
            </a:r>
            <a:r>
              <a:rPr lang="en-US" sz="2400" kern="100" dirty="0" err="1">
                <a:solidFill>
                  <a:srgbClr val="333333"/>
                </a:solidFill>
                <a:effectLst/>
                <a:latin typeface="Times  New Roman"/>
                <a:ea typeface="Calibri" panose="020F0502020204030204" pitchFamily="34" charset="0"/>
                <a:cs typeface="Times New Roman" panose="02020603050405020304" pitchFamily="18" charset="0"/>
              </a:rPr>
              <a:t>mà</a:t>
            </a:r>
            <a:r>
              <a:rPr lang="en-US" sz="2400" kern="100" dirty="0">
                <a:solidFill>
                  <a:srgbClr val="333333"/>
                </a:solidFill>
                <a:effectLst/>
                <a:latin typeface="Times  New Roman"/>
                <a:ea typeface="Calibri" panose="020F0502020204030204" pitchFamily="34" charset="0"/>
                <a:cs typeface="Times New Roman" panose="02020603050405020304" pitchFamily="18" charset="0"/>
              </a:rPr>
              <a:t> </a:t>
            </a:r>
            <a:r>
              <a:rPr lang="en-US" sz="2400" kern="100" dirty="0" err="1">
                <a:solidFill>
                  <a:srgbClr val="333333"/>
                </a:solidFill>
                <a:effectLst/>
                <a:latin typeface="Times  New Roman"/>
                <a:ea typeface="Calibri" panose="020F0502020204030204" pitchFamily="34" charset="0"/>
                <a:cs typeface="Times New Roman" panose="02020603050405020304" pitchFamily="18" charset="0"/>
              </a:rPr>
              <a:t>còn</a:t>
            </a:r>
            <a:r>
              <a:rPr lang="en-US" sz="2400" kern="100" dirty="0">
                <a:solidFill>
                  <a:srgbClr val="333333"/>
                </a:solidFill>
                <a:effectLst/>
                <a:latin typeface="Times  New Roman"/>
                <a:ea typeface="Calibri" panose="020F0502020204030204" pitchFamily="34" charset="0"/>
                <a:cs typeface="Times New Roman" panose="02020603050405020304" pitchFamily="18" charset="0"/>
              </a:rPr>
              <a:t> </a:t>
            </a:r>
            <a:r>
              <a:rPr lang="en-US" sz="2400" kern="100" dirty="0" err="1">
                <a:solidFill>
                  <a:srgbClr val="333333"/>
                </a:solidFill>
                <a:effectLst/>
                <a:latin typeface="Times  New Roman"/>
                <a:ea typeface="Calibri" panose="020F0502020204030204" pitchFamily="34" charset="0"/>
                <a:cs typeface="Times New Roman" panose="02020603050405020304" pitchFamily="18" charset="0"/>
              </a:rPr>
              <a:t>chú</a:t>
            </a:r>
            <a:r>
              <a:rPr lang="en-US" sz="2400" kern="100" dirty="0">
                <a:solidFill>
                  <a:srgbClr val="333333"/>
                </a:solidFill>
                <a:effectLst/>
                <a:latin typeface="Times  New Roman"/>
                <a:ea typeface="Calibri" panose="020F0502020204030204" pitchFamily="34" charset="0"/>
                <a:cs typeface="Times New Roman" panose="02020603050405020304" pitchFamily="18" charset="0"/>
              </a:rPr>
              <a:t> </a:t>
            </a:r>
            <a:r>
              <a:rPr lang="en-US" sz="2400" kern="100" dirty="0" err="1">
                <a:solidFill>
                  <a:srgbClr val="333333"/>
                </a:solidFill>
                <a:effectLst/>
                <a:latin typeface="Times  New Roman"/>
                <a:ea typeface="Calibri" panose="020F0502020204030204" pitchFamily="34" charset="0"/>
                <a:cs typeface="Times New Roman" panose="02020603050405020304" pitchFamily="18" charset="0"/>
              </a:rPr>
              <a:t>trọng</a:t>
            </a:r>
            <a:r>
              <a:rPr lang="en-US" sz="2400" kern="100" dirty="0">
                <a:solidFill>
                  <a:srgbClr val="333333"/>
                </a:solidFill>
                <a:effectLst/>
                <a:latin typeface="Times  New Roman"/>
                <a:ea typeface="Calibri" panose="020F0502020204030204" pitchFamily="34" charset="0"/>
                <a:cs typeface="Times New Roman" panose="02020603050405020304" pitchFamily="18" charset="0"/>
              </a:rPr>
              <a:t> </a:t>
            </a:r>
            <a:r>
              <a:rPr lang="en-US" sz="2400" kern="100" dirty="0" err="1">
                <a:solidFill>
                  <a:srgbClr val="333333"/>
                </a:solidFill>
                <a:effectLst/>
                <a:latin typeface="Times  New Roman"/>
                <a:ea typeface="Calibri" panose="020F0502020204030204" pitchFamily="34" charset="0"/>
                <a:cs typeface="Times New Roman" panose="02020603050405020304" pitchFamily="18" charset="0"/>
              </a:rPr>
              <a:t>giáo</a:t>
            </a:r>
            <a:r>
              <a:rPr lang="en-US" sz="2400" kern="100" dirty="0">
                <a:solidFill>
                  <a:srgbClr val="333333"/>
                </a:solidFill>
                <a:effectLst/>
                <a:latin typeface="Times  New Roman"/>
                <a:ea typeface="Calibri" panose="020F0502020204030204" pitchFamily="34" charset="0"/>
                <a:cs typeface="Times New Roman" panose="02020603050405020304" pitchFamily="18" charset="0"/>
              </a:rPr>
              <a:t> </a:t>
            </a:r>
            <a:r>
              <a:rPr lang="en-US" sz="2400" kern="100" dirty="0" err="1">
                <a:solidFill>
                  <a:srgbClr val="333333"/>
                </a:solidFill>
                <a:effectLst/>
                <a:latin typeface="Times  New Roman"/>
                <a:ea typeface="Calibri" panose="020F0502020204030204" pitchFamily="34" charset="0"/>
                <a:cs typeface="Times New Roman" panose="02020603050405020304" pitchFamily="18" charset="0"/>
              </a:rPr>
              <a:t>dục</a:t>
            </a:r>
            <a:r>
              <a:rPr lang="en-US" sz="2400" kern="100" dirty="0">
                <a:solidFill>
                  <a:srgbClr val="333333"/>
                </a:solidFill>
                <a:effectLst/>
                <a:latin typeface="Times  New Roman"/>
                <a:ea typeface="Calibri" panose="020F0502020204030204" pitchFamily="34" charset="0"/>
                <a:cs typeface="Times New Roman" panose="02020603050405020304" pitchFamily="18" charset="0"/>
              </a:rPr>
              <a:t> </a:t>
            </a:r>
            <a:r>
              <a:rPr lang="en-US" sz="2400" kern="100" dirty="0" err="1">
                <a:solidFill>
                  <a:srgbClr val="333333"/>
                </a:solidFill>
                <a:effectLst/>
                <a:latin typeface="Times  New Roman"/>
                <a:ea typeface="Calibri" panose="020F0502020204030204" pitchFamily="34" charset="0"/>
                <a:cs typeface="Times New Roman" panose="02020603050405020304" pitchFamily="18" charset="0"/>
              </a:rPr>
              <a:t>về</a:t>
            </a:r>
            <a:r>
              <a:rPr lang="en-US" sz="2400" kern="100" dirty="0">
                <a:solidFill>
                  <a:srgbClr val="333333"/>
                </a:solidFill>
                <a:effectLst/>
                <a:latin typeface="Times  New Roman"/>
                <a:ea typeface="Calibri" panose="020F0502020204030204" pitchFamily="34" charset="0"/>
                <a:cs typeface="Times New Roman" panose="02020603050405020304" pitchFamily="18" charset="0"/>
              </a:rPr>
              <a:t> </a:t>
            </a:r>
            <a:r>
              <a:rPr lang="en-US" sz="2400" kern="100" dirty="0" err="1">
                <a:solidFill>
                  <a:srgbClr val="333333"/>
                </a:solidFill>
                <a:effectLst/>
                <a:latin typeface="Times  New Roman"/>
                <a:ea typeface="Calibri" panose="020F0502020204030204" pitchFamily="34" charset="0"/>
                <a:cs typeface="Times New Roman" panose="02020603050405020304" pitchFamily="18" charset="0"/>
              </a:rPr>
              <a:t>kỹ</a:t>
            </a:r>
            <a:r>
              <a:rPr lang="en-US" sz="2400" kern="100" dirty="0">
                <a:solidFill>
                  <a:srgbClr val="333333"/>
                </a:solidFill>
                <a:effectLst/>
                <a:latin typeface="Times  New Roman"/>
                <a:ea typeface="Calibri" panose="020F0502020204030204" pitchFamily="34" charset="0"/>
                <a:cs typeface="Times New Roman" panose="02020603050405020304" pitchFamily="18" charset="0"/>
              </a:rPr>
              <a:t> </a:t>
            </a:r>
            <a:r>
              <a:rPr lang="en-US" sz="2400" kern="100" dirty="0" err="1">
                <a:solidFill>
                  <a:srgbClr val="333333"/>
                </a:solidFill>
                <a:effectLst/>
                <a:latin typeface="Times  New Roman"/>
                <a:ea typeface="Calibri" panose="020F0502020204030204" pitchFamily="34" charset="0"/>
                <a:cs typeface="Times New Roman" panose="02020603050405020304" pitchFamily="18" charset="0"/>
              </a:rPr>
              <a:t>năng</a:t>
            </a:r>
            <a:r>
              <a:rPr lang="en-US" sz="2400" kern="100" dirty="0">
                <a:solidFill>
                  <a:srgbClr val="333333"/>
                </a:solidFill>
                <a:effectLst/>
                <a:latin typeface="Times  New Roman"/>
                <a:ea typeface="Calibri" panose="020F0502020204030204" pitchFamily="34" charset="0"/>
                <a:cs typeface="Times New Roman" panose="02020603050405020304" pitchFamily="18" charset="0"/>
              </a:rPr>
              <a:t>, </a:t>
            </a:r>
            <a:r>
              <a:rPr lang="en-US" sz="2400" kern="100" dirty="0" err="1">
                <a:solidFill>
                  <a:srgbClr val="333333"/>
                </a:solidFill>
                <a:effectLst/>
                <a:latin typeface="Times  New Roman"/>
                <a:ea typeface="Calibri" panose="020F0502020204030204" pitchFamily="34" charset="0"/>
                <a:cs typeface="Times New Roman" panose="02020603050405020304" pitchFamily="18" charset="0"/>
              </a:rPr>
              <a:t>chuyên</a:t>
            </a:r>
            <a:r>
              <a:rPr lang="en-US" sz="2400" kern="100" dirty="0">
                <a:solidFill>
                  <a:srgbClr val="333333"/>
                </a:solidFill>
                <a:effectLst/>
                <a:latin typeface="Times  New Roman"/>
                <a:ea typeface="Calibri" panose="020F0502020204030204" pitchFamily="34" charset="0"/>
                <a:cs typeface="Times New Roman" panose="02020603050405020304" pitchFamily="18" charset="0"/>
              </a:rPr>
              <a:t> </a:t>
            </a:r>
            <a:r>
              <a:rPr lang="en-US" sz="2400" kern="100" dirty="0" err="1">
                <a:solidFill>
                  <a:srgbClr val="333333"/>
                </a:solidFill>
                <a:effectLst/>
                <a:latin typeface="Times  New Roman"/>
                <a:ea typeface="Calibri" panose="020F0502020204030204" pitchFamily="34" charset="0"/>
                <a:cs typeface="Times New Roman" panose="02020603050405020304" pitchFamily="18" charset="0"/>
              </a:rPr>
              <a:t>môn</a:t>
            </a:r>
            <a:r>
              <a:rPr lang="en-US" sz="2400" kern="100" dirty="0">
                <a:solidFill>
                  <a:srgbClr val="333333"/>
                </a:solidFill>
                <a:effectLst/>
                <a:latin typeface="Times  New Roman"/>
                <a:ea typeface="Calibri" panose="020F0502020204030204" pitchFamily="34" charset="0"/>
                <a:cs typeface="Times New Roman" panose="02020603050405020304" pitchFamily="18" charset="0"/>
              </a:rPr>
              <a:t> </a:t>
            </a:r>
            <a:r>
              <a:rPr lang="en-US" sz="2400" kern="100" dirty="0" err="1">
                <a:solidFill>
                  <a:srgbClr val="333333"/>
                </a:solidFill>
                <a:effectLst/>
                <a:latin typeface="Times  New Roman"/>
                <a:ea typeface="Calibri" panose="020F0502020204030204" pitchFamily="34" charset="0"/>
                <a:cs typeface="Times New Roman" panose="02020603050405020304" pitchFamily="18" charset="0"/>
              </a:rPr>
              <a:t>và</a:t>
            </a:r>
            <a:r>
              <a:rPr lang="en-US" sz="2400" kern="100" dirty="0">
                <a:solidFill>
                  <a:srgbClr val="333333"/>
                </a:solidFill>
                <a:effectLst/>
                <a:latin typeface="Times  New Roman"/>
                <a:ea typeface="Calibri" panose="020F0502020204030204" pitchFamily="34" charset="0"/>
                <a:cs typeface="Times New Roman" panose="02020603050405020304" pitchFamily="18" charset="0"/>
              </a:rPr>
              <a:t> </a:t>
            </a:r>
            <a:r>
              <a:rPr lang="en-US" sz="2400" kern="100" dirty="0" err="1">
                <a:solidFill>
                  <a:srgbClr val="333333"/>
                </a:solidFill>
                <a:effectLst/>
                <a:latin typeface="Times  New Roman"/>
                <a:ea typeface="Calibri" panose="020F0502020204030204" pitchFamily="34" charset="0"/>
                <a:cs typeface="Times New Roman" panose="02020603050405020304" pitchFamily="18" charset="0"/>
              </a:rPr>
              <a:t>việc</a:t>
            </a:r>
            <a:r>
              <a:rPr lang="en-US" sz="2400" kern="100" dirty="0">
                <a:solidFill>
                  <a:srgbClr val="333333"/>
                </a:solidFill>
                <a:effectLst/>
                <a:latin typeface="Times  New Roman"/>
                <a:ea typeface="Calibri" panose="020F0502020204030204" pitchFamily="34" charset="0"/>
                <a:cs typeface="Times New Roman" panose="02020603050405020304" pitchFamily="18" charset="0"/>
              </a:rPr>
              <a:t> </a:t>
            </a:r>
            <a:r>
              <a:rPr lang="en-US" sz="2400" kern="100" dirty="0" err="1">
                <a:solidFill>
                  <a:srgbClr val="333333"/>
                </a:solidFill>
                <a:effectLst/>
                <a:latin typeface="Times  New Roman"/>
                <a:ea typeface="Calibri" panose="020F0502020204030204" pitchFamily="34" charset="0"/>
                <a:cs typeface="Times New Roman" panose="02020603050405020304" pitchFamily="18" charset="0"/>
              </a:rPr>
              <a:t>đầu</a:t>
            </a:r>
            <a:r>
              <a:rPr lang="en-US" sz="2400" kern="100" dirty="0">
                <a:solidFill>
                  <a:srgbClr val="333333"/>
                </a:solidFill>
                <a:effectLst/>
                <a:latin typeface="Times  New Roman"/>
                <a:ea typeface="Calibri" panose="020F0502020204030204" pitchFamily="34" charset="0"/>
                <a:cs typeface="Times New Roman" panose="02020603050405020304" pitchFamily="18" charset="0"/>
              </a:rPr>
              <a:t> </a:t>
            </a:r>
            <a:r>
              <a:rPr lang="en-US" sz="2400" kern="100" dirty="0" err="1">
                <a:solidFill>
                  <a:srgbClr val="333333"/>
                </a:solidFill>
                <a:effectLst/>
                <a:latin typeface="Times  New Roman"/>
                <a:ea typeface="Calibri" panose="020F0502020204030204" pitchFamily="34" charset="0"/>
                <a:cs typeface="Times New Roman" panose="02020603050405020304" pitchFamily="18" charset="0"/>
              </a:rPr>
              <a:t>tư</a:t>
            </a:r>
            <a:r>
              <a:rPr lang="en-US" sz="2400" kern="100" dirty="0">
                <a:solidFill>
                  <a:srgbClr val="333333"/>
                </a:solidFill>
                <a:effectLst/>
                <a:latin typeface="Times  New Roman"/>
                <a:ea typeface="Calibri" panose="020F0502020204030204" pitchFamily="34" charset="0"/>
                <a:cs typeface="Times New Roman" panose="02020603050405020304" pitchFamily="18" charset="0"/>
              </a:rPr>
              <a:t> </a:t>
            </a:r>
            <a:r>
              <a:rPr lang="en-US" sz="2400" kern="100" dirty="0" err="1">
                <a:solidFill>
                  <a:srgbClr val="333333"/>
                </a:solidFill>
                <a:effectLst/>
                <a:latin typeface="Times  New Roman"/>
                <a:ea typeface="Calibri" panose="020F0502020204030204" pitchFamily="34" charset="0"/>
                <a:cs typeface="Times New Roman" panose="02020603050405020304" pitchFamily="18" charset="0"/>
              </a:rPr>
              <a:t>cho</a:t>
            </a:r>
            <a:r>
              <a:rPr lang="en-US" sz="2400" kern="100" dirty="0">
                <a:solidFill>
                  <a:srgbClr val="333333"/>
                </a:solidFill>
                <a:effectLst/>
                <a:latin typeface="Times  New Roman"/>
                <a:ea typeface="Calibri" panose="020F0502020204030204" pitchFamily="34" charset="0"/>
                <a:cs typeface="Times New Roman" panose="02020603050405020304" pitchFamily="18" charset="0"/>
              </a:rPr>
              <a:t> con </a:t>
            </a:r>
            <a:r>
              <a:rPr lang="en-US" sz="2400" kern="100" dirty="0" err="1">
                <a:solidFill>
                  <a:srgbClr val="333333"/>
                </a:solidFill>
                <a:effectLst/>
                <a:latin typeface="Times  New Roman"/>
                <a:ea typeface="Calibri" panose="020F0502020204030204" pitchFamily="34" charset="0"/>
                <a:cs typeface="Times New Roman" panose="02020603050405020304" pitchFamily="18" charset="0"/>
              </a:rPr>
              <a:t>cái</a:t>
            </a:r>
            <a:r>
              <a:rPr lang="en-US" sz="2400" kern="100" dirty="0">
                <a:solidFill>
                  <a:srgbClr val="333333"/>
                </a:solidFill>
                <a:effectLst/>
                <a:latin typeface="Times  New Roman"/>
                <a:ea typeface="Calibri" panose="020F0502020204030204" pitchFamily="34" charset="0"/>
                <a:cs typeface="Times New Roman" panose="02020603050405020304" pitchFamily="18" charset="0"/>
              </a:rPr>
              <a:t> </a:t>
            </a:r>
            <a:r>
              <a:rPr lang="en-US" sz="2400" kern="100" dirty="0" err="1">
                <a:solidFill>
                  <a:srgbClr val="333333"/>
                </a:solidFill>
                <a:effectLst/>
                <a:latin typeface="Times  New Roman"/>
                <a:ea typeface="Calibri" panose="020F0502020204030204" pitchFamily="34" charset="0"/>
                <a:cs typeface="Times New Roman" panose="02020603050405020304" pitchFamily="18" charset="0"/>
              </a:rPr>
              <a:t>học</a:t>
            </a:r>
            <a:r>
              <a:rPr lang="en-US" sz="2400" kern="100" dirty="0">
                <a:solidFill>
                  <a:srgbClr val="333333"/>
                </a:solidFill>
                <a:effectLst/>
                <a:latin typeface="Times  New Roman"/>
                <a:ea typeface="Calibri" panose="020F0502020204030204" pitchFamily="34" charset="0"/>
                <a:cs typeface="Times New Roman" panose="02020603050405020304" pitchFamily="18" charset="0"/>
              </a:rPr>
              <a:t> </a:t>
            </a:r>
            <a:r>
              <a:rPr lang="en-US" sz="2400" kern="100" dirty="0" err="1">
                <a:solidFill>
                  <a:srgbClr val="333333"/>
                </a:solidFill>
                <a:effectLst/>
                <a:latin typeface="Times  New Roman"/>
                <a:ea typeface="Calibri" panose="020F0502020204030204" pitchFamily="34" charset="0"/>
                <a:cs typeface="Times New Roman" panose="02020603050405020304" pitchFamily="18" charset="0"/>
              </a:rPr>
              <a:t>hành</a:t>
            </a:r>
            <a:r>
              <a:rPr lang="en-US" sz="2400" kern="100" dirty="0">
                <a:solidFill>
                  <a:srgbClr val="333333"/>
                </a:solidFill>
                <a:effectLst/>
                <a:latin typeface="Times  New Roman"/>
                <a:ea typeface="Calibri" panose="020F0502020204030204" pitchFamily="34" charset="0"/>
                <a:cs typeface="Times New Roman" panose="02020603050405020304" pitchFamily="18" charset="0"/>
              </a:rPr>
              <a:t> </a:t>
            </a:r>
            <a:r>
              <a:rPr lang="en-US" sz="2400" kern="100" dirty="0" err="1">
                <a:solidFill>
                  <a:srgbClr val="333333"/>
                </a:solidFill>
                <a:effectLst/>
                <a:latin typeface="Times  New Roman"/>
                <a:ea typeface="Calibri" panose="020F0502020204030204" pitchFamily="34" charset="0"/>
                <a:cs typeface="Times New Roman" panose="02020603050405020304" pitchFamily="18" charset="0"/>
              </a:rPr>
              <a:t>ngày</a:t>
            </a:r>
            <a:r>
              <a:rPr lang="en-US" sz="2400" kern="100" dirty="0">
                <a:solidFill>
                  <a:srgbClr val="333333"/>
                </a:solidFill>
                <a:effectLst/>
                <a:latin typeface="Times  New Roman"/>
                <a:ea typeface="Calibri" panose="020F0502020204030204" pitchFamily="34" charset="0"/>
                <a:cs typeface="Times New Roman" panose="02020603050405020304" pitchFamily="18" charset="0"/>
              </a:rPr>
              <a:t> </a:t>
            </a:r>
            <a:r>
              <a:rPr lang="en-US" sz="2400" kern="100" dirty="0" err="1">
                <a:solidFill>
                  <a:srgbClr val="333333"/>
                </a:solidFill>
                <a:effectLst/>
                <a:latin typeface="Times  New Roman"/>
                <a:ea typeface="Calibri" panose="020F0502020204030204" pitchFamily="34" charset="0"/>
                <a:cs typeface="Times New Roman" panose="02020603050405020304" pitchFamily="18" charset="0"/>
              </a:rPr>
              <a:t>càng</a:t>
            </a:r>
            <a:r>
              <a:rPr lang="en-US" sz="2400" kern="100" dirty="0">
                <a:solidFill>
                  <a:srgbClr val="333333"/>
                </a:solidFill>
                <a:effectLst/>
                <a:latin typeface="Times  New Roman"/>
                <a:ea typeface="Calibri" panose="020F0502020204030204" pitchFamily="34" charset="0"/>
                <a:cs typeface="Times New Roman" panose="02020603050405020304" pitchFamily="18" charset="0"/>
              </a:rPr>
              <a:t> </a:t>
            </a:r>
            <a:r>
              <a:rPr lang="en-US" sz="2400" kern="100" dirty="0" err="1">
                <a:solidFill>
                  <a:srgbClr val="333333"/>
                </a:solidFill>
                <a:effectLst/>
                <a:latin typeface="Times  New Roman"/>
                <a:ea typeface="Calibri" panose="020F0502020204030204" pitchFamily="34" charset="0"/>
                <a:cs typeface="Times New Roman" panose="02020603050405020304" pitchFamily="18" charset="0"/>
              </a:rPr>
              <a:t>nhiều</a:t>
            </a:r>
            <a:r>
              <a:rPr lang="en-US" sz="2400" kern="100" dirty="0">
                <a:solidFill>
                  <a:srgbClr val="333333"/>
                </a:solidFill>
                <a:effectLst/>
                <a:latin typeface="Times  New Roman"/>
                <a:ea typeface="Calibri" panose="020F0502020204030204" pitchFamily="34" charset="0"/>
                <a:cs typeface="Times New Roman" panose="02020603050405020304" pitchFamily="18" charset="0"/>
              </a:rPr>
              <a:t> </a:t>
            </a:r>
            <a:r>
              <a:rPr lang="en-US" sz="2400" kern="100" dirty="0" err="1">
                <a:solidFill>
                  <a:srgbClr val="333333"/>
                </a:solidFill>
                <a:effectLst/>
                <a:latin typeface="Times  New Roman"/>
                <a:ea typeface="Calibri" panose="020F0502020204030204" pitchFamily="34" charset="0"/>
                <a:cs typeface="Times New Roman" panose="02020603050405020304" pitchFamily="18" charset="0"/>
              </a:rPr>
              <a:t>hơn</a:t>
            </a:r>
            <a:r>
              <a:rPr lang="en-US" sz="2400" kern="100" dirty="0">
                <a:solidFill>
                  <a:srgbClr val="333333"/>
                </a:solidFill>
                <a:effectLst/>
                <a:latin typeface="Times  New Roman"/>
                <a:ea typeface="Calibri" panose="020F0502020204030204" pitchFamily="34" charset="0"/>
                <a:cs typeface="Times New Roman" panose="02020603050405020304" pitchFamily="18" charset="0"/>
              </a:rPr>
              <a:t>.</a:t>
            </a:r>
            <a:endParaRPr lang="en-US" sz="24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lvl="0"/>
            <a:endParaRPr sz="2400" b="0" i="0" u="none" strike="noStrike" cap="none" dirty="0">
              <a:solidFill>
                <a:schemeClr val="tx1">
                  <a:lumMod val="75000"/>
                  <a:lumOff val="25000"/>
                </a:schemeClr>
              </a:solidFill>
              <a:latin typeface="+mj-lt"/>
              <a:cs typeface="+mn-ea"/>
              <a:sym typeface="+mn-lt"/>
            </a:endParaRPr>
          </a:p>
        </p:txBody>
      </p:sp>
      <p:sp>
        <p:nvSpPr>
          <p:cNvPr id="11" name="TextBox 24">
            <a:extLst>
              <a:ext uri="{FF2B5EF4-FFF2-40B4-BE49-F238E27FC236}">
                <a16:creationId xmlns:a16="http://schemas.microsoft.com/office/drawing/2014/main" id="{55BEDDE1-885C-485E-8062-40E214BCC8ED}"/>
              </a:ext>
            </a:extLst>
          </p:cNvPr>
          <p:cNvSpPr txBox="1"/>
          <p:nvPr/>
        </p:nvSpPr>
        <p:spPr>
          <a:xfrm>
            <a:off x="5674172" y="3294041"/>
            <a:ext cx="5245357" cy="382076"/>
          </a:xfrm>
          <a:prstGeom prst="rect">
            <a:avLst/>
          </a:prstGeom>
          <a:noFill/>
        </p:spPr>
        <p:txBody>
          <a:bodyPr wrap="square" lIns="91423" tIns="45712" rIns="91423" bIns="45712" rtlCol="0">
            <a:spAutoFit/>
          </a:bodyPr>
          <a:lstStyle/>
          <a:p>
            <a:pPr lvl="0" defTabSz="1217930">
              <a:lnSpc>
                <a:spcPct val="150000"/>
              </a:lnSpc>
              <a:defRPr/>
            </a:pPr>
            <a:r>
              <a:rPr lang="en-US" altLang="zh-CN" sz="1400" i="1" dirty="0">
                <a:solidFill>
                  <a:schemeClr val="bg1">
                    <a:lumMod val="50000"/>
                  </a:schemeClr>
                </a:solidFill>
                <a:latin typeface="+mj-lt"/>
                <a:cs typeface="+mn-ea"/>
                <a:sym typeface="+mn-lt"/>
              </a:rPr>
              <a:t>.</a:t>
            </a:r>
            <a:endParaRPr kumimoji="0" lang="zh-CN" altLang="en-US" sz="1400" b="0" i="1" u="none" strike="noStrike" kern="1200" cap="none" spc="0" normalizeH="0" baseline="0" noProof="0" dirty="0">
              <a:ln>
                <a:noFill/>
              </a:ln>
              <a:solidFill>
                <a:schemeClr val="bg1">
                  <a:lumMod val="50000"/>
                </a:schemeClr>
              </a:solidFill>
              <a:effectLst/>
              <a:uLnTx/>
              <a:uFillTx/>
              <a:latin typeface="+mj-lt"/>
              <a:cs typeface="+mn-ea"/>
              <a:sym typeface="+mn-lt"/>
            </a:endParaRPr>
          </a:p>
        </p:txBody>
      </p:sp>
      <p:sp>
        <p:nvSpPr>
          <p:cNvPr id="12" name="文本框 11">
            <a:extLst>
              <a:ext uri="{FF2B5EF4-FFF2-40B4-BE49-F238E27FC236}">
                <a16:creationId xmlns:a16="http://schemas.microsoft.com/office/drawing/2014/main" id="{B07CD9A7-096F-4C60-9890-5FFCD9B9F8A6}"/>
              </a:ext>
            </a:extLst>
          </p:cNvPr>
          <p:cNvSpPr txBox="1"/>
          <p:nvPr/>
        </p:nvSpPr>
        <p:spPr>
          <a:xfrm>
            <a:off x="6332487" y="5033250"/>
            <a:ext cx="4289560" cy="382092"/>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pPr>
              <a:lnSpc>
                <a:spcPct val="150000"/>
              </a:lnSpc>
            </a:pPr>
            <a:r>
              <a:rPr lang="en-US" sz="1400" i="1" dirty="0">
                <a:solidFill>
                  <a:schemeClr val="tx1">
                    <a:lumMod val="75000"/>
                    <a:lumOff val="25000"/>
                  </a:schemeClr>
                </a:solidFill>
                <a:latin typeface="+mj-lt"/>
                <a:cs typeface="+mn-ea"/>
                <a:sym typeface="+mn-lt"/>
              </a:rPr>
              <a:t>.</a:t>
            </a:r>
            <a:endParaRPr lang="en-US" altLang="zh-CN" sz="1400" i="1" dirty="0">
              <a:solidFill>
                <a:schemeClr val="tx1">
                  <a:lumMod val="75000"/>
                  <a:lumOff val="25000"/>
                </a:schemeClr>
              </a:solidFill>
              <a:latin typeface="+mj-lt"/>
              <a:cs typeface="+mn-ea"/>
              <a:sym typeface="+mn-lt"/>
            </a:endParaRPr>
          </a:p>
        </p:txBody>
      </p:sp>
      <p:sp>
        <p:nvSpPr>
          <p:cNvPr id="2" name="椭圆 13">
            <a:extLst>
              <a:ext uri="{FF2B5EF4-FFF2-40B4-BE49-F238E27FC236}">
                <a16:creationId xmlns:a16="http://schemas.microsoft.com/office/drawing/2014/main" id="{2EC6C35A-F9AB-FC89-EA00-7F1305EEF4C7}"/>
              </a:ext>
            </a:extLst>
          </p:cNvPr>
          <p:cNvSpPr/>
          <p:nvPr/>
        </p:nvSpPr>
        <p:spPr>
          <a:xfrm>
            <a:off x="1557752" y="5650395"/>
            <a:ext cx="558015" cy="558015"/>
          </a:xfrm>
          <a:prstGeom prst="ellipse">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mj-lt"/>
              <a:cs typeface="+mn-ea"/>
              <a:sym typeface="+mn-lt"/>
            </a:endParaRPr>
          </a:p>
        </p:txBody>
      </p:sp>
      <p:sp>
        <p:nvSpPr>
          <p:cNvPr id="3" name="椭圆 13">
            <a:extLst>
              <a:ext uri="{FF2B5EF4-FFF2-40B4-BE49-F238E27FC236}">
                <a16:creationId xmlns:a16="http://schemas.microsoft.com/office/drawing/2014/main" id="{C04FC24D-25EE-1A0D-28C4-617C6D39FD45}"/>
              </a:ext>
            </a:extLst>
          </p:cNvPr>
          <p:cNvSpPr/>
          <p:nvPr/>
        </p:nvSpPr>
        <p:spPr>
          <a:xfrm>
            <a:off x="10622047" y="138086"/>
            <a:ext cx="558015" cy="558015"/>
          </a:xfrm>
          <a:prstGeom prst="ellipse">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mj-lt"/>
              <a:cs typeface="+mn-ea"/>
              <a:sym typeface="+mn-lt"/>
            </a:endParaRPr>
          </a:p>
        </p:txBody>
      </p:sp>
      <p:sp>
        <p:nvSpPr>
          <p:cNvPr id="6" name="椭圆 13">
            <a:extLst>
              <a:ext uri="{FF2B5EF4-FFF2-40B4-BE49-F238E27FC236}">
                <a16:creationId xmlns:a16="http://schemas.microsoft.com/office/drawing/2014/main" id="{43C539E7-1E34-05DD-7603-33999363C895}"/>
              </a:ext>
            </a:extLst>
          </p:cNvPr>
          <p:cNvSpPr/>
          <p:nvPr/>
        </p:nvSpPr>
        <p:spPr>
          <a:xfrm>
            <a:off x="8632062" y="6208410"/>
            <a:ext cx="558015" cy="558015"/>
          </a:xfrm>
          <a:prstGeom prst="ellipse">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mj-lt"/>
              <a:cs typeface="+mn-ea"/>
              <a:sym typeface="+mn-lt"/>
            </a:endParaRPr>
          </a:p>
        </p:txBody>
      </p:sp>
      <p:pic>
        <p:nvPicPr>
          <p:cNvPr id="15" name="Picture 14" descr="A person holding a paper and a desk&#10;&#10;Description automatically generated">
            <a:extLst>
              <a:ext uri="{FF2B5EF4-FFF2-40B4-BE49-F238E27FC236}">
                <a16:creationId xmlns:a16="http://schemas.microsoft.com/office/drawing/2014/main" id="{3B98FA21-EF6B-DAC6-FFC2-DF5FE33C45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74172" y="1127699"/>
            <a:ext cx="5131480" cy="3905551"/>
          </a:xfrm>
          <a:prstGeom prst="rect">
            <a:avLst/>
          </a:prstGeom>
        </p:spPr>
      </p:pic>
      <p:sp>
        <p:nvSpPr>
          <p:cNvPr id="16" name="Rectangle 26">
            <a:extLst>
              <a:ext uri="{FF2B5EF4-FFF2-40B4-BE49-F238E27FC236}">
                <a16:creationId xmlns:a16="http://schemas.microsoft.com/office/drawing/2014/main" id="{67835242-BB6D-00CF-9DA2-CDE1A668E474}"/>
              </a:ext>
            </a:extLst>
          </p:cNvPr>
          <p:cNvSpPr/>
          <p:nvPr/>
        </p:nvSpPr>
        <p:spPr>
          <a:xfrm>
            <a:off x="662138" y="1450102"/>
            <a:ext cx="45719" cy="683895"/>
          </a:xfrm>
          <a:prstGeom prst="rec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828800" rtl="0"/>
            <a:endParaRPr lang="en-US" sz="1200" kern="1200">
              <a:solidFill>
                <a:schemeClr val="tx1">
                  <a:lumMod val="65000"/>
                  <a:lumOff val="35000"/>
                </a:schemeClr>
              </a:solidFill>
              <a:latin typeface="+mj-lt"/>
              <a:cs typeface="+mn-ea"/>
              <a:sym typeface="+mn-lt"/>
            </a:endParaRPr>
          </a:p>
        </p:txBody>
      </p:sp>
      <p:grpSp>
        <p:nvGrpSpPr>
          <p:cNvPr id="17" name="组合 11">
            <a:extLst>
              <a:ext uri="{FF2B5EF4-FFF2-40B4-BE49-F238E27FC236}">
                <a16:creationId xmlns:a16="http://schemas.microsoft.com/office/drawing/2014/main" id="{8DC8A525-E825-C03F-294C-E78FD2FC7C25}"/>
              </a:ext>
            </a:extLst>
          </p:cNvPr>
          <p:cNvGrpSpPr/>
          <p:nvPr/>
        </p:nvGrpSpPr>
        <p:grpSpPr>
          <a:xfrm>
            <a:off x="30579" y="-134239"/>
            <a:ext cx="1527173" cy="1488782"/>
            <a:chOff x="1269667" y="1823914"/>
            <a:chExt cx="4093043" cy="4093043"/>
          </a:xfrm>
        </p:grpSpPr>
        <p:sp>
          <p:nvSpPr>
            <p:cNvPr id="18" name="椭圆 8">
              <a:extLst>
                <a:ext uri="{FF2B5EF4-FFF2-40B4-BE49-F238E27FC236}">
                  <a16:creationId xmlns:a16="http://schemas.microsoft.com/office/drawing/2014/main" id="{7933F7EA-6C9D-FE5C-B8F7-2EFC7A85ACD7}"/>
                </a:ext>
              </a:extLst>
            </p:cNvPr>
            <p:cNvSpPr/>
            <p:nvPr/>
          </p:nvSpPr>
          <p:spPr>
            <a:xfrm>
              <a:off x="1530950" y="2759518"/>
              <a:ext cx="2221834" cy="2221834"/>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lt"/>
                <a:cs typeface="+mn-ea"/>
                <a:sym typeface="+mn-lt"/>
              </a:endParaRPr>
            </a:p>
          </p:txBody>
        </p:sp>
        <p:sp>
          <p:nvSpPr>
            <p:cNvPr id="19" name="椭圆 9">
              <a:extLst>
                <a:ext uri="{FF2B5EF4-FFF2-40B4-BE49-F238E27FC236}">
                  <a16:creationId xmlns:a16="http://schemas.microsoft.com/office/drawing/2014/main" id="{401C2973-8110-2F45-C50C-D87F097965B0}"/>
                </a:ext>
              </a:extLst>
            </p:cNvPr>
            <p:cNvSpPr/>
            <p:nvPr/>
          </p:nvSpPr>
          <p:spPr>
            <a:xfrm>
              <a:off x="1269667" y="1823914"/>
              <a:ext cx="4093043" cy="4093043"/>
            </a:xfrm>
            <a:prstGeom prst="ellipse">
              <a:avLst/>
            </a:prstGeom>
            <a:noFill/>
            <a:ln w="571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lt"/>
                <a:cs typeface="+mn-ea"/>
                <a:sym typeface="+mn-lt"/>
              </a:endParaRPr>
            </a:p>
          </p:txBody>
        </p:sp>
      </p:grpSp>
    </p:spTree>
    <p:extLst>
      <p:ext uri="{BB962C8B-B14F-4D97-AF65-F5344CB8AC3E}">
        <p14:creationId xmlns:p14="http://schemas.microsoft.com/office/powerpoint/2010/main" val="2200748652"/>
      </p:ext>
    </p:extLst>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par>
                          <p:cTn id="8" fill="hold">
                            <p:stCondLst>
                              <p:cond delay="500"/>
                            </p:stCondLst>
                            <p:childTnLst>
                              <p:par>
                                <p:cTn id="9" presetID="12" presetClass="entr" presetSubtype="4"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p:tgtEl>
                                          <p:spTgt spid="12"/>
                                        </p:tgtEl>
                                        <p:attrNameLst>
                                          <p:attrName>ppt_y</p:attrName>
                                        </p:attrNameLst>
                                      </p:cBhvr>
                                      <p:tavLst>
                                        <p:tav tm="0">
                                          <p:val>
                                            <p:strVal val="#ppt_y+#ppt_h*1.125000"/>
                                          </p:val>
                                        </p:tav>
                                        <p:tav tm="100000">
                                          <p:val>
                                            <p:strVal val="#ppt_y"/>
                                          </p:val>
                                        </p:tav>
                                      </p:tavLst>
                                    </p:anim>
                                    <p:animEffect transition="in" filter="wipe(up)">
                                      <p:cBhvr>
                                        <p:cTn id="12" dur="500"/>
                                        <p:tgtEl>
                                          <p:spTgt spid="12"/>
                                        </p:tgtEl>
                                      </p:cBhvr>
                                    </p:animEffect>
                                  </p:childTnLst>
                                </p:cTn>
                              </p:par>
                              <p:par>
                                <p:cTn id="13" presetID="42" presetClass="entr" presetSubtype="0" fill="hold" grpId="0" nodeType="with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1000"/>
                                        <p:tgtEl>
                                          <p:spTgt spid="2"/>
                                        </p:tgtEl>
                                      </p:cBhvr>
                                    </p:animEffect>
                                    <p:anim calcmode="lin" valueType="num">
                                      <p:cBhvr>
                                        <p:cTn id="16" dur="1000" fill="hold"/>
                                        <p:tgtEl>
                                          <p:spTgt spid="2"/>
                                        </p:tgtEl>
                                        <p:attrNameLst>
                                          <p:attrName>ppt_x</p:attrName>
                                        </p:attrNameLst>
                                      </p:cBhvr>
                                      <p:tavLst>
                                        <p:tav tm="0">
                                          <p:val>
                                            <p:strVal val="#ppt_x"/>
                                          </p:val>
                                        </p:tav>
                                        <p:tav tm="100000">
                                          <p:val>
                                            <p:strVal val="#ppt_x"/>
                                          </p:val>
                                        </p:tav>
                                      </p:tavLst>
                                    </p:anim>
                                    <p:anim calcmode="lin" valueType="num">
                                      <p:cBhvr>
                                        <p:cTn id="17" dur="1000" fill="hold"/>
                                        <p:tgtEl>
                                          <p:spTgt spid="2"/>
                                        </p:tgtEl>
                                        <p:attrNameLst>
                                          <p:attrName>ppt_y</p:attrName>
                                        </p:attrNameLst>
                                      </p:cBhvr>
                                      <p:tavLst>
                                        <p:tav tm="0">
                                          <p:val>
                                            <p:strVal val="#ppt_y+.1"/>
                                          </p:val>
                                        </p:tav>
                                        <p:tav tm="100000">
                                          <p:val>
                                            <p:strVal val="#ppt_y"/>
                                          </p:val>
                                        </p:tav>
                                      </p:tavLst>
                                    </p:anim>
                                  </p:childTnLst>
                                </p:cTn>
                              </p:par>
                              <p:par>
                                <p:cTn id="18" presetID="42" presetClass="entr" presetSubtype="0" fill="hold" grpId="0" nodeType="with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fade">
                                      <p:cBhvr>
                                        <p:cTn id="20" dur="1000"/>
                                        <p:tgtEl>
                                          <p:spTgt spid="3"/>
                                        </p:tgtEl>
                                      </p:cBhvr>
                                    </p:animEffect>
                                    <p:anim calcmode="lin" valueType="num">
                                      <p:cBhvr>
                                        <p:cTn id="21" dur="1000" fill="hold"/>
                                        <p:tgtEl>
                                          <p:spTgt spid="3"/>
                                        </p:tgtEl>
                                        <p:attrNameLst>
                                          <p:attrName>ppt_x</p:attrName>
                                        </p:attrNameLst>
                                      </p:cBhvr>
                                      <p:tavLst>
                                        <p:tav tm="0">
                                          <p:val>
                                            <p:strVal val="#ppt_x"/>
                                          </p:val>
                                        </p:tav>
                                        <p:tav tm="100000">
                                          <p:val>
                                            <p:strVal val="#ppt_x"/>
                                          </p:val>
                                        </p:tav>
                                      </p:tavLst>
                                    </p:anim>
                                    <p:anim calcmode="lin" valueType="num">
                                      <p:cBhvr>
                                        <p:cTn id="22" dur="1000" fill="hold"/>
                                        <p:tgtEl>
                                          <p:spTgt spid="3"/>
                                        </p:tgtEl>
                                        <p:attrNameLst>
                                          <p:attrName>ppt_y</p:attrName>
                                        </p:attrNameLst>
                                      </p:cBhvr>
                                      <p:tavLst>
                                        <p:tav tm="0">
                                          <p:val>
                                            <p:strVal val="#ppt_y+.1"/>
                                          </p:val>
                                        </p:tav>
                                        <p:tav tm="100000">
                                          <p:val>
                                            <p:strVal val="#ppt_y"/>
                                          </p:val>
                                        </p:tav>
                                      </p:tavLst>
                                    </p:anim>
                                  </p:childTnLst>
                                </p:cTn>
                              </p:par>
                              <p:par>
                                <p:cTn id="23" presetID="42" presetClass="entr" presetSubtype="0" fill="hold" grpId="0" nodeType="with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1000"/>
                                        <p:tgtEl>
                                          <p:spTgt spid="6"/>
                                        </p:tgtEl>
                                      </p:cBhvr>
                                    </p:animEffect>
                                    <p:anim calcmode="lin" valueType="num">
                                      <p:cBhvr>
                                        <p:cTn id="26" dur="1000" fill="hold"/>
                                        <p:tgtEl>
                                          <p:spTgt spid="6"/>
                                        </p:tgtEl>
                                        <p:attrNameLst>
                                          <p:attrName>ppt_x</p:attrName>
                                        </p:attrNameLst>
                                      </p:cBhvr>
                                      <p:tavLst>
                                        <p:tav tm="0">
                                          <p:val>
                                            <p:strVal val="#ppt_x"/>
                                          </p:val>
                                        </p:tav>
                                        <p:tav tm="100000">
                                          <p:val>
                                            <p:strVal val="#ppt_x"/>
                                          </p:val>
                                        </p:tav>
                                      </p:tavLst>
                                    </p:anim>
                                    <p:anim calcmode="lin" valueType="num">
                                      <p:cBhvr>
                                        <p:cTn id="27"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bldLvl="0"/>
      <p:bldP spid="2" grpId="0" animBg="1"/>
      <p:bldP spid="3" grpId="0" animBg="1"/>
      <p:bldP spid="6"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341</TotalTime>
  <Words>3087</Words>
  <Application>Microsoft Office PowerPoint</Application>
  <PresentationFormat>Widescreen</PresentationFormat>
  <Paragraphs>126</Paragraphs>
  <Slides>26</Slides>
  <Notes>10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26</vt:i4>
      </vt:variant>
    </vt:vector>
  </HeadingPairs>
  <TitlesOfParts>
    <vt:vector size="34" baseType="lpstr">
      <vt:lpstr>Arial</vt:lpstr>
      <vt:lpstr>Calibri</vt:lpstr>
      <vt:lpstr>Calibri Light</vt:lpstr>
      <vt:lpstr>Constantia</vt:lpstr>
      <vt:lpstr>Times  New Roman</vt:lpstr>
      <vt:lpstr>Times New Roman</vt:lpstr>
      <vt:lpstr>Tw Cen MT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Hiện trạng ly hôn hiện nay</vt:lpstr>
      <vt:lpstr>Hiện trạng ly hôn hiện nay</vt:lpstr>
      <vt:lpstr>Nguyên nhân sự biến đổi tích cực của hôn nhân </vt:lpstr>
      <vt:lpstr>Nguyên nhân sự biến đổi tích cực của hôn nhân </vt:lpstr>
      <vt:lpstr>Giải pháp </vt:lpstr>
      <vt:lpstr>Giải pháp </vt:lpstr>
      <vt:lpstr>Nguyên nhân</vt:lpstr>
      <vt:lpstr>1. Ảnh hưởng tư tưởng phong kiến (trọng nam khinh nữ)</vt:lpstr>
      <vt:lpstr>2. Ý thức của xã hội quan niệm nam giới làm là trụ cột</vt:lpstr>
      <vt:lpstr>3. Tôn giáo</vt:lpstr>
      <vt:lpstr>Hậu quả</vt:lpstr>
      <vt:lpstr>Giải pháp</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PHAM NGOC LAM</dc:creator>
  <cp:lastModifiedBy>Nguyễn Hoài Linh-DO22CLCB</cp:lastModifiedBy>
  <cp:revision>27</cp:revision>
  <dcterms:created xsi:type="dcterms:W3CDTF">2023-10-26T05:00:57Z</dcterms:created>
  <dcterms:modified xsi:type="dcterms:W3CDTF">2023-10-30T10:41:02Z</dcterms:modified>
</cp:coreProperties>
</file>